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8" r:id="rId4"/>
  </p:sldMasterIdLst>
  <p:sldIdLst>
    <p:sldId id="257" r:id="rId5"/>
    <p:sldId id="261" r:id="rId6"/>
    <p:sldId id="264" r:id="rId7"/>
    <p:sldId id="266" r:id="rId8"/>
    <p:sldId id="262" r:id="rId9"/>
    <p:sldId id="267" r:id="rId10"/>
    <p:sldId id="263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C106F6-E6A3-4374-94D2-BA6E623D8089}" v="581" dt="2022-01-25T06:41:18.4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19" autoAdjust="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 Arroyave Vergara" userId="01de318e37915a1a" providerId="LiveId" clId="{8BC106F6-E6A3-4374-94D2-BA6E623D8089}"/>
    <pc:docChg chg="undo redo custSel addSld delSld modSld sldOrd">
      <pc:chgData name="Julian Arroyave Vergara" userId="01de318e37915a1a" providerId="LiveId" clId="{8BC106F6-E6A3-4374-94D2-BA6E623D8089}" dt="2022-01-25T06:42:39.186" v="3820" actId="20577"/>
      <pc:docMkLst>
        <pc:docMk/>
      </pc:docMkLst>
      <pc:sldChg chg="addSp delSp modSp mod modTransition modAnim">
        <pc:chgData name="Julian Arroyave Vergara" userId="01de318e37915a1a" providerId="LiveId" clId="{8BC106F6-E6A3-4374-94D2-BA6E623D8089}" dt="2022-01-25T05:24:50.782" v="3168"/>
        <pc:sldMkLst>
          <pc:docMk/>
          <pc:sldMk cId="2584280759" sldId="257"/>
        </pc:sldMkLst>
        <pc:spChg chg="del mod">
          <ac:chgData name="Julian Arroyave Vergara" userId="01de318e37915a1a" providerId="LiveId" clId="{8BC106F6-E6A3-4374-94D2-BA6E623D8089}" dt="2022-01-25T04:07:03.688" v="465" actId="12084"/>
          <ac:spMkLst>
            <pc:docMk/>
            <pc:sldMk cId="2584280759" sldId="257"/>
            <ac:spMk id="2" creationId="{18C3B467-088C-4F3D-A9A7-105C4E1E20CD}"/>
          </ac:spMkLst>
        </pc:spChg>
        <pc:spChg chg="mod">
          <ac:chgData name="Julian Arroyave Vergara" userId="01de318e37915a1a" providerId="LiveId" clId="{8BC106F6-E6A3-4374-94D2-BA6E623D8089}" dt="2022-01-25T04:06:13.552" v="462" actId="115"/>
          <ac:spMkLst>
            <pc:docMk/>
            <pc:sldMk cId="2584280759" sldId="257"/>
            <ac:spMk id="3" creationId="{C8722DDC-8EEE-4A06-8DFE-B44871EAA2CF}"/>
          </ac:spMkLst>
        </pc:spChg>
        <pc:graphicFrameChg chg="add mod">
          <ac:chgData name="Julian Arroyave Vergara" userId="01de318e37915a1a" providerId="LiveId" clId="{8BC106F6-E6A3-4374-94D2-BA6E623D8089}" dt="2022-01-25T04:12:45.257" v="537" actId="14100"/>
          <ac:graphicFrameMkLst>
            <pc:docMk/>
            <pc:sldMk cId="2584280759" sldId="257"/>
            <ac:graphicFrameMk id="4" creationId="{7AEABECF-F5BC-4CEB-98F9-CD692FA0A63B}"/>
          </ac:graphicFrameMkLst>
        </pc:graphicFrameChg>
        <pc:picChg chg="mod ord">
          <ac:chgData name="Julian Arroyave Vergara" userId="01de318e37915a1a" providerId="LiveId" clId="{8BC106F6-E6A3-4374-94D2-BA6E623D8089}" dt="2022-01-25T04:08:39.175" v="477" actId="1440"/>
          <ac:picMkLst>
            <pc:docMk/>
            <pc:sldMk cId="2584280759" sldId="257"/>
            <ac:picMk id="6" creationId="{8045422F-7258-40AC-BD2E-2469AA448922}"/>
          </ac:picMkLst>
        </pc:picChg>
      </pc:sldChg>
      <pc:sldChg chg="addSp delSp modSp mod modTransition modAnim">
        <pc:chgData name="Julian Arroyave Vergara" userId="01de318e37915a1a" providerId="LiveId" clId="{8BC106F6-E6A3-4374-94D2-BA6E623D8089}" dt="2022-01-25T05:48:43.208" v="3187" actId="20577"/>
        <pc:sldMkLst>
          <pc:docMk/>
          <pc:sldMk cId="183243182" sldId="261"/>
        </pc:sldMkLst>
        <pc:spChg chg="mod">
          <ac:chgData name="Julian Arroyave Vergara" userId="01de318e37915a1a" providerId="LiveId" clId="{8BC106F6-E6A3-4374-94D2-BA6E623D8089}" dt="2022-01-25T04:39:49.945" v="1295" actId="14861"/>
          <ac:spMkLst>
            <pc:docMk/>
            <pc:sldMk cId="183243182" sldId="261"/>
            <ac:spMk id="2" creationId="{7A4919D0-F177-4BBA-9A0B-DBA69E2ED764}"/>
          </ac:spMkLst>
        </pc:spChg>
        <pc:spChg chg="add del mod">
          <ac:chgData name="Julian Arroyave Vergara" userId="01de318e37915a1a" providerId="LiveId" clId="{8BC106F6-E6A3-4374-94D2-BA6E623D8089}" dt="2022-01-25T05:27:22.342" v="3184" actId="478"/>
          <ac:spMkLst>
            <pc:docMk/>
            <pc:sldMk cId="183243182" sldId="261"/>
            <ac:spMk id="3" creationId="{DFFD00ED-67F8-499D-AC52-85A349D0021A}"/>
          </ac:spMkLst>
        </pc:spChg>
        <pc:graphicFrameChg chg="mod modGraphic">
          <ac:chgData name="Julian Arroyave Vergara" userId="01de318e37915a1a" providerId="LiveId" clId="{8BC106F6-E6A3-4374-94D2-BA6E623D8089}" dt="2022-01-25T05:48:43.208" v="3187" actId="20577"/>
          <ac:graphicFrameMkLst>
            <pc:docMk/>
            <pc:sldMk cId="183243182" sldId="261"/>
            <ac:graphicFrameMk id="5" creationId="{91DB1382-7276-49FA-9632-38D558F457E3}"/>
          </ac:graphicFrameMkLst>
        </pc:graphicFrameChg>
      </pc:sldChg>
      <pc:sldChg chg="addSp delSp modSp mod modTransition setBg">
        <pc:chgData name="Julian Arroyave Vergara" userId="01de318e37915a1a" providerId="LiveId" clId="{8BC106F6-E6A3-4374-94D2-BA6E623D8089}" dt="2022-01-25T06:42:39.186" v="3820" actId="20577"/>
        <pc:sldMkLst>
          <pc:docMk/>
          <pc:sldMk cId="1725499783" sldId="262"/>
        </pc:sldMkLst>
        <pc:spChg chg="del mod">
          <ac:chgData name="Julian Arroyave Vergara" userId="01de318e37915a1a" providerId="LiveId" clId="{8BC106F6-E6A3-4374-94D2-BA6E623D8089}" dt="2022-01-25T04:32:44.004" v="1050" actId="478"/>
          <ac:spMkLst>
            <pc:docMk/>
            <pc:sldMk cId="1725499783" sldId="262"/>
            <ac:spMk id="2" creationId="{786352D4-138A-4888-955C-D5980C238EE8}"/>
          </ac:spMkLst>
        </pc:spChg>
        <pc:spChg chg="add del mod ord">
          <ac:chgData name="Julian Arroyave Vergara" userId="01de318e37915a1a" providerId="LiveId" clId="{8BC106F6-E6A3-4374-94D2-BA6E623D8089}" dt="2022-01-25T05:52:16.716" v="3437" actId="26606"/>
          <ac:spMkLst>
            <pc:docMk/>
            <pc:sldMk cId="1725499783" sldId="262"/>
            <ac:spMk id="3" creationId="{66ACB28E-5E83-4914-B2C1-39756D9CE3B7}"/>
          </ac:spMkLst>
        </pc:spChg>
        <pc:spChg chg="add mod">
          <ac:chgData name="Julian Arroyave Vergara" userId="01de318e37915a1a" providerId="LiveId" clId="{8BC106F6-E6A3-4374-94D2-BA6E623D8089}" dt="2022-01-25T05:52:16.716" v="3437" actId="26606"/>
          <ac:spMkLst>
            <pc:docMk/>
            <pc:sldMk cId="1725499783" sldId="262"/>
            <ac:spMk id="6" creationId="{7481D064-DDCE-4FF7-8805-CBFCDB77ECA3}"/>
          </ac:spMkLst>
        </pc:spChg>
        <pc:spChg chg="add del mod">
          <ac:chgData name="Julian Arroyave Vergara" userId="01de318e37915a1a" providerId="LiveId" clId="{8BC106F6-E6A3-4374-94D2-BA6E623D8089}" dt="2022-01-25T04:32:46.578" v="1051" actId="478"/>
          <ac:spMkLst>
            <pc:docMk/>
            <pc:sldMk cId="1725499783" sldId="262"/>
            <ac:spMk id="7" creationId="{7BEC90A3-DAB9-4DCB-9542-BB5C6CB86E59}"/>
          </ac:spMkLst>
        </pc:spChg>
        <pc:spChg chg="add del">
          <ac:chgData name="Julian Arroyave Vergara" userId="01de318e37915a1a" providerId="LiveId" clId="{8BC106F6-E6A3-4374-94D2-BA6E623D8089}" dt="2022-01-25T05:52:16.716" v="3437" actId="26606"/>
          <ac:spMkLst>
            <pc:docMk/>
            <pc:sldMk cId="1725499783" sldId="262"/>
            <ac:spMk id="12" creationId="{6AD30037-67ED-4367-9BE0-45787510BF13}"/>
          </ac:spMkLst>
        </pc:spChg>
        <pc:spChg chg="add">
          <ac:chgData name="Julian Arroyave Vergara" userId="01de318e37915a1a" providerId="LiveId" clId="{8BC106F6-E6A3-4374-94D2-BA6E623D8089}" dt="2022-01-25T05:52:16.716" v="3437" actId="26606"/>
          <ac:spMkLst>
            <pc:docMk/>
            <pc:sldMk cId="1725499783" sldId="262"/>
            <ac:spMk id="25" creationId="{85428F22-76B3-4107-AADE-3F9EC95FD325}"/>
          </ac:spMkLst>
        </pc:spChg>
        <pc:spChg chg="add mod">
          <ac:chgData name="Julian Arroyave Vergara" userId="01de318e37915a1a" providerId="LiveId" clId="{8BC106F6-E6A3-4374-94D2-BA6E623D8089}" dt="2022-01-25T06:42:39.186" v="3820" actId="20577"/>
          <ac:spMkLst>
            <pc:docMk/>
            <pc:sldMk cId="1725499783" sldId="262"/>
            <ac:spMk id="26" creationId="{66ACB28E-5E83-4914-B2C1-39756D9CE3B7}"/>
          </ac:spMkLst>
        </pc:spChg>
        <pc:grpChg chg="add del">
          <ac:chgData name="Julian Arroyave Vergara" userId="01de318e37915a1a" providerId="LiveId" clId="{8BC106F6-E6A3-4374-94D2-BA6E623D8089}" dt="2022-01-25T05:52:16.716" v="3437" actId="26606"/>
          <ac:grpSpMkLst>
            <pc:docMk/>
            <pc:sldMk cId="1725499783" sldId="262"/>
            <ac:grpSpMk id="14" creationId="{50841A4E-5BC1-44B4-83CF-D524E8AEAD64}"/>
          </ac:grpSpMkLst>
        </pc:grpChg>
        <pc:grpChg chg="add">
          <ac:chgData name="Julian Arroyave Vergara" userId="01de318e37915a1a" providerId="LiveId" clId="{8BC106F6-E6A3-4374-94D2-BA6E623D8089}" dt="2022-01-25T05:52:16.716" v="3437" actId="26606"/>
          <ac:grpSpMkLst>
            <pc:docMk/>
            <pc:sldMk cId="1725499783" sldId="262"/>
            <ac:grpSpMk id="27" creationId="{5346FBCF-5353-4172-96F5-4B7EB07777C4}"/>
          </ac:grpSpMkLst>
        </pc:grpChg>
        <pc:grpChg chg="add">
          <ac:chgData name="Julian Arroyave Vergara" userId="01de318e37915a1a" providerId="LiveId" clId="{8BC106F6-E6A3-4374-94D2-BA6E623D8089}" dt="2022-01-25T05:52:16.716" v="3437" actId="26606"/>
          <ac:grpSpMkLst>
            <pc:docMk/>
            <pc:sldMk cId="1725499783" sldId="262"/>
            <ac:grpSpMk id="31" creationId="{78326E10-C8CB-487F-A110-F861268DE619}"/>
          </ac:grpSpMkLst>
        </pc:grpChg>
        <pc:graphicFrameChg chg="add del">
          <ac:chgData name="Julian Arroyave Vergara" userId="01de318e37915a1a" providerId="LiveId" clId="{8BC106F6-E6A3-4374-94D2-BA6E623D8089}" dt="2022-01-25T05:52:06.866" v="3434" actId="26606"/>
          <ac:graphicFrameMkLst>
            <pc:docMk/>
            <pc:sldMk cId="1725499783" sldId="262"/>
            <ac:graphicFrameMk id="22" creationId="{D7C0B16B-BC6F-4586-972E-4593CE954CA7}"/>
          </ac:graphicFrameMkLst>
        </pc:graphicFrameChg>
        <pc:graphicFrameChg chg="add del">
          <ac:chgData name="Julian Arroyave Vergara" userId="01de318e37915a1a" providerId="LiveId" clId="{8BC106F6-E6A3-4374-94D2-BA6E623D8089}" dt="2022-01-25T05:52:16.700" v="3436" actId="26606"/>
          <ac:graphicFrameMkLst>
            <pc:docMk/>
            <pc:sldMk cId="1725499783" sldId="262"/>
            <ac:graphicFrameMk id="24" creationId="{8ED5E4D2-6D48-4B4C-B542-FD2EE31EACD6}"/>
          </ac:graphicFrameMkLst>
        </pc:graphicFrameChg>
        <pc:picChg chg="del">
          <ac:chgData name="Julian Arroyave Vergara" userId="01de318e37915a1a" providerId="LiveId" clId="{8BC106F6-E6A3-4374-94D2-BA6E623D8089}" dt="2022-01-25T03:48:35.656" v="0" actId="478"/>
          <ac:picMkLst>
            <pc:docMk/>
            <pc:sldMk cId="1725499783" sldId="262"/>
            <ac:picMk id="5" creationId="{BE237031-BA4A-467A-A6D8-BD8593A681FB}"/>
          </ac:picMkLst>
        </pc:picChg>
        <pc:picChg chg="add mod ord">
          <ac:chgData name="Julian Arroyave Vergara" userId="01de318e37915a1a" providerId="LiveId" clId="{8BC106F6-E6A3-4374-94D2-BA6E623D8089}" dt="2022-01-25T05:52:16.716" v="3437" actId="26606"/>
          <ac:picMkLst>
            <pc:docMk/>
            <pc:sldMk cId="1725499783" sldId="262"/>
            <ac:picMk id="8" creationId="{13094959-DA93-4F62-AA7C-CE31E758539F}"/>
          </ac:picMkLst>
        </pc:picChg>
      </pc:sldChg>
      <pc:sldChg chg="addSp delSp modSp mod modTransition setBg">
        <pc:chgData name="Julian Arroyave Vergara" userId="01de318e37915a1a" providerId="LiveId" clId="{8BC106F6-E6A3-4374-94D2-BA6E623D8089}" dt="2022-01-25T05:20:55.429" v="3096" actId="1076"/>
        <pc:sldMkLst>
          <pc:docMk/>
          <pc:sldMk cId="2882408184" sldId="263"/>
        </pc:sldMkLst>
        <pc:spChg chg="add del">
          <ac:chgData name="Julian Arroyave Vergara" userId="01de318e37915a1a" providerId="LiveId" clId="{8BC106F6-E6A3-4374-94D2-BA6E623D8089}" dt="2022-01-25T04:42:15.560" v="1301" actId="478"/>
          <ac:spMkLst>
            <pc:docMk/>
            <pc:sldMk cId="2882408184" sldId="263"/>
            <ac:spMk id="2" creationId="{786352D4-138A-4888-955C-D5980C238EE8}"/>
          </ac:spMkLst>
        </pc:spChg>
        <pc:spChg chg="mod ord">
          <ac:chgData name="Julian Arroyave Vergara" userId="01de318e37915a1a" providerId="LiveId" clId="{8BC106F6-E6A3-4374-94D2-BA6E623D8089}" dt="2022-01-25T05:20:55.429" v="3096" actId="1076"/>
          <ac:spMkLst>
            <pc:docMk/>
            <pc:sldMk cId="2882408184" sldId="263"/>
            <ac:spMk id="3" creationId="{66ACB28E-5E83-4914-B2C1-39756D9CE3B7}"/>
          </ac:spMkLst>
        </pc:spChg>
        <pc:spChg chg="del">
          <ac:chgData name="Julian Arroyave Vergara" userId="01de318e37915a1a" providerId="LiveId" clId="{8BC106F6-E6A3-4374-94D2-BA6E623D8089}" dt="2022-01-25T03:49:14.844" v="4" actId="478"/>
          <ac:spMkLst>
            <pc:docMk/>
            <pc:sldMk cId="2882408184" sldId="263"/>
            <ac:spMk id="4" creationId="{D70735B8-96B3-4215-B448-B5BAFB741D7C}"/>
          </ac:spMkLst>
        </pc:spChg>
        <pc:spChg chg="add del mod">
          <ac:chgData name="Julian Arroyave Vergara" userId="01de318e37915a1a" providerId="LiveId" clId="{8BC106F6-E6A3-4374-94D2-BA6E623D8089}" dt="2022-01-25T04:42:12.316" v="1300" actId="478"/>
          <ac:spMkLst>
            <pc:docMk/>
            <pc:sldMk cId="2882408184" sldId="263"/>
            <ac:spMk id="6" creationId="{7488FB7E-7023-44C9-B961-20CB5AA998D0}"/>
          </ac:spMkLst>
        </pc:spChg>
        <pc:spChg chg="add mod">
          <ac:chgData name="Julian Arroyave Vergara" userId="01de318e37915a1a" providerId="LiveId" clId="{8BC106F6-E6A3-4374-94D2-BA6E623D8089}" dt="2022-01-25T05:20:51.906" v="3095" actId="1076"/>
          <ac:spMkLst>
            <pc:docMk/>
            <pc:sldMk cId="2882408184" sldId="263"/>
            <ac:spMk id="8" creationId="{5F2680AD-6E19-40AC-9358-456AD20FD018}"/>
          </ac:spMkLst>
        </pc:spChg>
        <pc:spChg chg="add del mod">
          <ac:chgData name="Julian Arroyave Vergara" userId="01de318e37915a1a" providerId="LiveId" clId="{8BC106F6-E6A3-4374-94D2-BA6E623D8089}" dt="2022-01-25T05:01:34.744" v="2450" actId="33987"/>
          <ac:spMkLst>
            <pc:docMk/>
            <pc:sldMk cId="2882408184" sldId="263"/>
            <ac:spMk id="9" creationId="{44995BE9-FF50-4FA5-B734-5F9985D51274}"/>
          </ac:spMkLst>
        </pc:spChg>
        <pc:spChg chg="add">
          <ac:chgData name="Julian Arroyave Vergara" userId="01de318e37915a1a" providerId="LiveId" clId="{8BC106F6-E6A3-4374-94D2-BA6E623D8089}" dt="2022-01-25T05:20:47.966" v="3094" actId="26606"/>
          <ac:spMkLst>
            <pc:docMk/>
            <pc:sldMk cId="2882408184" sldId="263"/>
            <ac:spMk id="16" creationId="{85428F22-76B3-4107-AADE-3F9EC95FD325}"/>
          </ac:spMkLst>
        </pc:spChg>
        <pc:grpChg chg="add">
          <ac:chgData name="Julian Arroyave Vergara" userId="01de318e37915a1a" providerId="LiveId" clId="{8BC106F6-E6A3-4374-94D2-BA6E623D8089}" dt="2022-01-25T05:20:47.966" v="3094" actId="26606"/>
          <ac:grpSpMkLst>
            <pc:docMk/>
            <pc:sldMk cId="2882408184" sldId="263"/>
            <ac:grpSpMk id="18" creationId="{5346FBCF-5353-4172-96F5-4B7EB07777C4}"/>
          </ac:grpSpMkLst>
        </pc:grpChg>
        <pc:grpChg chg="add">
          <ac:chgData name="Julian Arroyave Vergara" userId="01de318e37915a1a" providerId="LiveId" clId="{8BC106F6-E6A3-4374-94D2-BA6E623D8089}" dt="2022-01-25T05:20:47.966" v="3094" actId="26606"/>
          <ac:grpSpMkLst>
            <pc:docMk/>
            <pc:sldMk cId="2882408184" sldId="263"/>
            <ac:grpSpMk id="22" creationId="{78326E10-C8CB-487F-A110-F861268DE619}"/>
          </ac:grpSpMkLst>
        </pc:grpChg>
        <pc:picChg chg="add mod">
          <ac:chgData name="Julian Arroyave Vergara" userId="01de318e37915a1a" providerId="LiveId" clId="{8BC106F6-E6A3-4374-94D2-BA6E623D8089}" dt="2022-01-25T05:20:47.966" v="3094" actId="26606"/>
          <ac:picMkLst>
            <pc:docMk/>
            <pc:sldMk cId="2882408184" sldId="263"/>
            <ac:picMk id="11" creationId="{030F0251-4960-427B-9D39-BCF4D6CF6BE4}"/>
          </ac:picMkLst>
        </pc:picChg>
      </pc:sldChg>
      <pc:sldChg chg="addSp delSp modSp mod ord modTransition setBg">
        <pc:chgData name="Julian Arroyave Vergara" userId="01de318e37915a1a" providerId="LiveId" clId="{8BC106F6-E6A3-4374-94D2-BA6E623D8089}" dt="2022-01-25T04:56:31.650" v="2414"/>
        <pc:sldMkLst>
          <pc:docMk/>
          <pc:sldMk cId="1317052615" sldId="264"/>
        </pc:sldMkLst>
        <pc:spChg chg="mod">
          <ac:chgData name="Julian Arroyave Vergara" userId="01de318e37915a1a" providerId="LiveId" clId="{8BC106F6-E6A3-4374-94D2-BA6E623D8089}" dt="2022-01-25T04:38:16.583" v="1288" actId="14100"/>
          <ac:spMkLst>
            <pc:docMk/>
            <pc:sldMk cId="1317052615" sldId="264"/>
            <ac:spMk id="2" creationId="{786352D4-138A-4888-955C-D5980C238EE8}"/>
          </ac:spMkLst>
        </pc:spChg>
        <pc:spChg chg="add del mod">
          <ac:chgData name="Julian Arroyave Vergara" userId="01de318e37915a1a" providerId="LiveId" clId="{8BC106F6-E6A3-4374-94D2-BA6E623D8089}" dt="2022-01-25T04:21:51.515" v="559" actId="931"/>
          <ac:spMkLst>
            <pc:docMk/>
            <pc:sldMk cId="1317052615" sldId="264"/>
            <ac:spMk id="4" creationId="{C41991E3-3B7D-4490-BB9A-CBF705FA4870}"/>
          </ac:spMkLst>
        </pc:spChg>
        <pc:spChg chg="mod">
          <ac:chgData name="Julian Arroyave Vergara" userId="01de318e37915a1a" providerId="LiveId" clId="{8BC106F6-E6A3-4374-94D2-BA6E623D8089}" dt="2022-01-25T04:56:02.255" v="2411" actId="14100"/>
          <ac:spMkLst>
            <pc:docMk/>
            <pc:sldMk cId="1317052615" sldId="264"/>
            <ac:spMk id="6" creationId="{D40CEA90-D6FE-49B0-9ECF-3F4517050450}"/>
          </ac:spMkLst>
        </pc:spChg>
        <pc:picChg chg="del">
          <ac:chgData name="Julian Arroyave Vergara" userId="01de318e37915a1a" providerId="LiveId" clId="{8BC106F6-E6A3-4374-94D2-BA6E623D8089}" dt="2022-01-25T04:11:29.581" v="526" actId="478"/>
          <ac:picMkLst>
            <pc:docMk/>
            <pc:sldMk cId="1317052615" sldId="264"/>
            <ac:picMk id="5" creationId="{2B03523A-DD36-4BC9-82DF-73D042D2E2E4}"/>
          </ac:picMkLst>
        </pc:picChg>
        <pc:picChg chg="del">
          <ac:chgData name="Julian Arroyave Vergara" userId="01de318e37915a1a" providerId="LiveId" clId="{8BC106F6-E6A3-4374-94D2-BA6E623D8089}" dt="2022-01-25T04:11:31.970" v="527" actId="478"/>
          <ac:picMkLst>
            <pc:docMk/>
            <pc:sldMk cId="1317052615" sldId="264"/>
            <ac:picMk id="8" creationId="{26271A33-A5F0-4CAC-AE4A-A21248EB1B99}"/>
          </ac:picMkLst>
        </pc:picChg>
        <pc:picChg chg="add mod">
          <ac:chgData name="Julian Arroyave Vergara" userId="01de318e37915a1a" providerId="LiveId" clId="{8BC106F6-E6A3-4374-94D2-BA6E623D8089}" dt="2022-01-25T04:28:55.551" v="845" actId="1076"/>
          <ac:picMkLst>
            <pc:docMk/>
            <pc:sldMk cId="1317052615" sldId="264"/>
            <ac:picMk id="9" creationId="{706B0DA8-4381-49BE-94EC-75B0CD66519B}"/>
          </ac:picMkLst>
        </pc:picChg>
      </pc:sldChg>
      <pc:sldChg chg="addSp delSp modSp del mod">
        <pc:chgData name="Julian Arroyave Vergara" userId="01de318e37915a1a" providerId="LiveId" clId="{8BC106F6-E6A3-4374-94D2-BA6E623D8089}" dt="2022-01-25T04:41:50.822" v="1298" actId="47"/>
        <pc:sldMkLst>
          <pc:docMk/>
          <pc:sldMk cId="2913463147" sldId="265"/>
        </pc:sldMkLst>
        <pc:spChg chg="mod">
          <ac:chgData name="Julian Arroyave Vergara" userId="01de318e37915a1a" providerId="LiveId" clId="{8BC106F6-E6A3-4374-94D2-BA6E623D8089}" dt="2022-01-25T04:13:32.658" v="542" actId="1076"/>
          <ac:spMkLst>
            <pc:docMk/>
            <pc:sldMk cId="2913463147" sldId="265"/>
            <ac:spMk id="2" creationId="{786352D4-138A-4888-955C-D5980C238EE8}"/>
          </ac:spMkLst>
        </pc:spChg>
        <pc:spChg chg="add mod">
          <ac:chgData name="Julian Arroyave Vergara" userId="01de318e37915a1a" providerId="LiveId" clId="{8BC106F6-E6A3-4374-94D2-BA6E623D8089}" dt="2022-01-25T04:41:39.703" v="1297" actId="478"/>
          <ac:spMkLst>
            <pc:docMk/>
            <pc:sldMk cId="2913463147" sldId="265"/>
            <ac:spMk id="4" creationId="{16663507-10AF-434D-A069-5D83041B375E}"/>
          </ac:spMkLst>
        </pc:spChg>
        <pc:picChg chg="del mod">
          <ac:chgData name="Julian Arroyave Vergara" userId="01de318e37915a1a" providerId="LiveId" clId="{8BC106F6-E6A3-4374-94D2-BA6E623D8089}" dt="2022-01-25T04:41:39.703" v="1297" actId="478"/>
          <ac:picMkLst>
            <pc:docMk/>
            <pc:sldMk cId="2913463147" sldId="265"/>
            <ac:picMk id="9" creationId="{A088D3C8-A446-4497-B56E-9A014FD99830}"/>
          </ac:picMkLst>
        </pc:picChg>
      </pc:sldChg>
      <pc:sldChg chg="addSp delSp modSp add mod modTransition setBg">
        <pc:chgData name="Julian Arroyave Vergara" userId="01de318e37915a1a" providerId="LiveId" clId="{8BC106F6-E6A3-4374-94D2-BA6E623D8089}" dt="2022-01-25T04:57:29.684" v="2420"/>
        <pc:sldMkLst>
          <pc:docMk/>
          <pc:sldMk cId="564882748" sldId="266"/>
        </pc:sldMkLst>
        <pc:spChg chg="mod">
          <ac:chgData name="Julian Arroyave Vergara" userId="01de318e37915a1a" providerId="LiveId" clId="{8BC106F6-E6A3-4374-94D2-BA6E623D8089}" dt="2022-01-25T04:31:17.396" v="988" actId="26606"/>
          <ac:spMkLst>
            <pc:docMk/>
            <pc:sldMk cId="564882748" sldId="266"/>
            <ac:spMk id="2" creationId="{786352D4-138A-4888-955C-D5980C238EE8}"/>
          </ac:spMkLst>
        </pc:spChg>
        <pc:spChg chg="del mod">
          <ac:chgData name="Julian Arroyave Vergara" userId="01de318e37915a1a" providerId="LiveId" clId="{8BC106F6-E6A3-4374-94D2-BA6E623D8089}" dt="2022-01-25T04:29:39.346" v="908" actId="478"/>
          <ac:spMkLst>
            <pc:docMk/>
            <pc:sldMk cId="564882748" sldId="266"/>
            <ac:spMk id="4" creationId="{C41991E3-3B7D-4490-BB9A-CBF705FA4870}"/>
          </ac:spMkLst>
        </pc:spChg>
        <pc:spChg chg="mod">
          <ac:chgData name="Julian Arroyave Vergara" userId="01de318e37915a1a" providerId="LiveId" clId="{8BC106F6-E6A3-4374-94D2-BA6E623D8089}" dt="2022-01-25T04:32:27.953" v="1048" actId="20577"/>
          <ac:spMkLst>
            <pc:docMk/>
            <pc:sldMk cId="564882748" sldId="266"/>
            <ac:spMk id="6" creationId="{D40CEA90-D6FE-49B0-9ECF-3F4517050450}"/>
          </ac:spMkLst>
        </pc:spChg>
        <pc:picChg chg="add mod">
          <ac:chgData name="Julian Arroyave Vergara" userId="01de318e37915a1a" providerId="LiveId" clId="{8BC106F6-E6A3-4374-94D2-BA6E623D8089}" dt="2022-01-25T04:31:33.961" v="990" actId="1076"/>
          <ac:picMkLst>
            <pc:docMk/>
            <pc:sldMk cId="564882748" sldId="266"/>
            <ac:picMk id="5" creationId="{C9D51761-E40E-4D87-B140-C443E46F31F9}"/>
          </ac:picMkLst>
        </pc:picChg>
      </pc:sldChg>
      <pc:sldChg chg="addSp delSp modSp new mod ord modTransition setBg">
        <pc:chgData name="Julian Arroyave Vergara" userId="01de318e37915a1a" providerId="LiveId" clId="{8BC106F6-E6A3-4374-94D2-BA6E623D8089}" dt="2022-01-25T05:27:37.747" v="3185"/>
        <pc:sldMkLst>
          <pc:docMk/>
          <pc:sldMk cId="3742265997" sldId="267"/>
        </pc:sldMkLst>
        <pc:spChg chg="mod">
          <ac:chgData name="Julian Arroyave Vergara" userId="01de318e37915a1a" providerId="LiveId" clId="{8BC106F6-E6A3-4374-94D2-BA6E623D8089}" dt="2022-01-25T05:15:36.142" v="3033" actId="113"/>
          <ac:spMkLst>
            <pc:docMk/>
            <pc:sldMk cId="3742265997" sldId="267"/>
            <ac:spMk id="2" creationId="{9AF2A229-5CF0-49D1-8FFD-376145321632}"/>
          </ac:spMkLst>
        </pc:spChg>
        <pc:spChg chg="mod">
          <ac:chgData name="Julian Arroyave Vergara" userId="01de318e37915a1a" providerId="LiveId" clId="{8BC106F6-E6A3-4374-94D2-BA6E623D8089}" dt="2022-01-25T05:24:30.167" v="3167" actId="20577"/>
          <ac:spMkLst>
            <pc:docMk/>
            <pc:sldMk cId="3742265997" sldId="267"/>
            <ac:spMk id="3" creationId="{5D9C0914-E8D3-48E0-A864-93D2F504B426}"/>
          </ac:spMkLst>
        </pc:spChg>
        <pc:spChg chg="add del">
          <ac:chgData name="Julian Arroyave Vergara" userId="01de318e37915a1a" providerId="LiveId" clId="{8BC106F6-E6A3-4374-94D2-BA6E623D8089}" dt="2022-01-25T05:15:09.696" v="3026" actId="26606"/>
          <ac:spMkLst>
            <pc:docMk/>
            <pc:sldMk cId="3742265997" sldId="267"/>
            <ac:spMk id="9" creationId="{6AD30037-67ED-4367-9BE0-45787510BF13}"/>
          </ac:spMkLst>
        </pc:spChg>
        <pc:spChg chg="add">
          <ac:chgData name="Julian Arroyave Vergara" userId="01de318e37915a1a" providerId="LiveId" clId="{8BC106F6-E6A3-4374-94D2-BA6E623D8089}" dt="2022-01-25T05:15:09.696" v="3026" actId="26606"/>
          <ac:spMkLst>
            <pc:docMk/>
            <pc:sldMk cId="3742265997" sldId="267"/>
            <ac:spMk id="22" creationId="{85428F22-76B3-4107-AADE-3F9EC95FD325}"/>
          </ac:spMkLst>
        </pc:spChg>
        <pc:grpChg chg="add del">
          <ac:chgData name="Julian Arroyave Vergara" userId="01de318e37915a1a" providerId="LiveId" clId="{8BC106F6-E6A3-4374-94D2-BA6E623D8089}" dt="2022-01-25T05:15:09.696" v="3026" actId="26606"/>
          <ac:grpSpMkLst>
            <pc:docMk/>
            <pc:sldMk cId="3742265997" sldId="267"/>
            <ac:grpSpMk id="11" creationId="{50841A4E-5BC1-44B4-83CF-D524E8AEAD64}"/>
          </ac:grpSpMkLst>
        </pc:grpChg>
        <pc:grpChg chg="add">
          <ac:chgData name="Julian Arroyave Vergara" userId="01de318e37915a1a" providerId="LiveId" clId="{8BC106F6-E6A3-4374-94D2-BA6E623D8089}" dt="2022-01-25T05:15:09.696" v="3026" actId="26606"/>
          <ac:grpSpMkLst>
            <pc:docMk/>
            <pc:sldMk cId="3742265997" sldId="267"/>
            <ac:grpSpMk id="24" creationId="{5346FBCF-5353-4172-96F5-4B7EB07777C4}"/>
          </ac:grpSpMkLst>
        </pc:grpChg>
        <pc:grpChg chg="add">
          <ac:chgData name="Julian Arroyave Vergara" userId="01de318e37915a1a" providerId="LiveId" clId="{8BC106F6-E6A3-4374-94D2-BA6E623D8089}" dt="2022-01-25T05:15:09.696" v="3026" actId="26606"/>
          <ac:grpSpMkLst>
            <pc:docMk/>
            <pc:sldMk cId="3742265997" sldId="267"/>
            <ac:grpSpMk id="28" creationId="{78326E10-C8CB-487F-A110-F861268DE619}"/>
          </ac:grpSpMkLst>
        </pc:grpChg>
        <pc:picChg chg="add mod ord">
          <ac:chgData name="Julian Arroyave Vergara" userId="01de318e37915a1a" providerId="LiveId" clId="{8BC106F6-E6A3-4374-94D2-BA6E623D8089}" dt="2022-01-25T05:15:24.596" v="3030" actId="1076"/>
          <ac:picMkLst>
            <pc:docMk/>
            <pc:sldMk cId="3742265997" sldId="267"/>
            <ac:picMk id="5" creationId="{2A052390-F4B0-4A93-A1C7-E4C145DCEE56}"/>
          </ac:picMkLst>
        </pc:picChg>
      </pc:sldChg>
      <pc:sldChg chg="addSp delSp modSp new mod modTransition setBg setClrOvrMap">
        <pc:chgData name="Julian Arroyave Vergara" userId="01de318e37915a1a" providerId="LiveId" clId="{8BC106F6-E6A3-4374-94D2-BA6E623D8089}" dt="2022-01-25T06:42:29.234" v="3819" actId="20577"/>
        <pc:sldMkLst>
          <pc:docMk/>
          <pc:sldMk cId="1046644370" sldId="268"/>
        </pc:sldMkLst>
        <pc:spChg chg="mod ord">
          <ac:chgData name="Julian Arroyave Vergara" userId="01de318e37915a1a" providerId="LiveId" clId="{8BC106F6-E6A3-4374-94D2-BA6E623D8089}" dt="2022-01-25T06:42:29.234" v="3819" actId="20577"/>
          <ac:spMkLst>
            <pc:docMk/>
            <pc:sldMk cId="1046644370" sldId="268"/>
            <ac:spMk id="2" creationId="{802D2464-6462-4B8A-94F4-B2C6162BEE35}"/>
          </ac:spMkLst>
        </pc:spChg>
        <pc:spChg chg="add del mod">
          <ac:chgData name="Julian Arroyave Vergara" userId="01de318e37915a1a" providerId="LiveId" clId="{8BC106F6-E6A3-4374-94D2-BA6E623D8089}" dt="2022-01-25T06:35:15.946" v="3539" actId="478"/>
          <ac:spMkLst>
            <pc:docMk/>
            <pc:sldMk cId="1046644370" sldId="268"/>
            <ac:spMk id="3" creationId="{17A763B6-9690-404C-8FCB-22FB1868C8F4}"/>
          </ac:spMkLst>
        </pc:spChg>
        <pc:spChg chg="del">
          <ac:chgData name="Julian Arroyave Vergara" userId="01de318e37915a1a" providerId="LiveId" clId="{8BC106F6-E6A3-4374-94D2-BA6E623D8089}" dt="2022-01-25T05:16:43.542" v="3038" actId="478"/>
          <ac:spMkLst>
            <pc:docMk/>
            <pc:sldMk cId="1046644370" sldId="268"/>
            <ac:spMk id="3" creationId="{ED49F77A-81EF-48A5-868F-282C826737AA}"/>
          </ac:spMkLst>
        </pc:spChg>
        <pc:spChg chg="add mod">
          <ac:chgData name="Julian Arroyave Vergara" userId="01de318e37915a1a" providerId="LiveId" clId="{8BC106F6-E6A3-4374-94D2-BA6E623D8089}" dt="2022-01-25T06:42:02.223" v="3817" actId="207"/>
          <ac:spMkLst>
            <pc:docMk/>
            <pc:sldMk cId="1046644370" sldId="268"/>
            <ac:spMk id="4" creationId="{F98DA5EC-3AA1-4566-9A68-868344B974D6}"/>
          </ac:spMkLst>
        </pc:spChg>
        <pc:spChg chg="add del">
          <ac:chgData name="Julian Arroyave Vergara" userId="01de318e37915a1a" providerId="LiveId" clId="{8BC106F6-E6A3-4374-94D2-BA6E623D8089}" dt="2022-01-25T05:21:08.240" v="3097" actId="26606"/>
          <ac:spMkLst>
            <pc:docMk/>
            <pc:sldMk cId="1046644370" sldId="268"/>
            <ac:spMk id="37" creationId="{E58348C3-6249-4952-AA86-C63DB35EA9F2}"/>
          </ac:spMkLst>
        </pc:spChg>
        <pc:spChg chg="add del">
          <ac:chgData name="Julian Arroyave Vergara" userId="01de318e37915a1a" providerId="LiveId" clId="{8BC106F6-E6A3-4374-94D2-BA6E623D8089}" dt="2022-01-25T06:37:14.604" v="3726" actId="26606"/>
          <ac:spMkLst>
            <pc:docMk/>
            <pc:sldMk cId="1046644370" sldId="268"/>
            <ac:spMk id="69" creationId="{56E390B6-47E3-4ADD-9C03-196F64347A07}"/>
          </ac:spMkLst>
        </pc:spChg>
        <pc:spChg chg="add del">
          <ac:chgData name="Julian Arroyave Vergara" userId="01de318e37915a1a" providerId="LiveId" clId="{8BC106F6-E6A3-4374-94D2-BA6E623D8089}" dt="2022-01-25T06:39:16.646" v="3750" actId="26606"/>
          <ac:spMkLst>
            <pc:docMk/>
            <pc:sldMk cId="1046644370" sldId="268"/>
            <ac:spMk id="74" creationId="{6AD30037-67ED-4367-9BE0-45787510BF13}"/>
          </ac:spMkLst>
        </pc:spChg>
        <pc:spChg chg="add del">
          <ac:chgData name="Julian Arroyave Vergara" userId="01de318e37915a1a" providerId="LiveId" clId="{8BC106F6-E6A3-4374-94D2-BA6E623D8089}" dt="2022-01-25T06:39:16.629" v="3749" actId="26606"/>
          <ac:spMkLst>
            <pc:docMk/>
            <pc:sldMk cId="1046644370" sldId="268"/>
            <ac:spMk id="87" creationId="{6AD30037-67ED-4367-9BE0-45787510BF13}"/>
          </ac:spMkLst>
        </pc:spChg>
        <pc:spChg chg="add">
          <ac:chgData name="Julian Arroyave Vergara" userId="01de318e37915a1a" providerId="LiveId" clId="{8BC106F6-E6A3-4374-94D2-BA6E623D8089}" dt="2022-01-25T06:39:16.646" v="3750" actId="26606"/>
          <ac:spMkLst>
            <pc:docMk/>
            <pc:sldMk cId="1046644370" sldId="268"/>
            <ac:spMk id="100" creationId="{85428F22-76B3-4107-AADE-3F9EC95FD325}"/>
          </ac:spMkLst>
        </pc:spChg>
        <pc:grpChg chg="add del">
          <ac:chgData name="Julian Arroyave Vergara" userId="01de318e37915a1a" providerId="LiveId" clId="{8BC106F6-E6A3-4374-94D2-BA6E623D8089}" dt="2022-01-25T05:19:51.613" v="3086" actId="26606"/>
          <ac:grpSpMkLst>
            <pc:docMk/>
            <pc:sldMk cId="1046644370" sldId="268"/>
            <ac:grpSpMk id="10" creationId="{08F94D66-27EC-4CB8-8226-D7F41C161863}"/>
          </ac:grpSpMkLst>
        </pc:grpChg>
        <pc:grpChg chg="add del">
          <ac:chgData name="Julian Arroyave Vergara" userId="01de318e37915a1a" providerId="LiveId" clId="{8BC106F6-E6A3-4374-94D2-BA6E623D8089}" dt="2022-01-25T05:19:51.613" v="3086" actId="26606"/>
          <ac:grpSpMkLst>
            <pc:docMk/>
            <pc:sldMk cId="1046644370" sldId="268"/>
            <ac:grpSpMk id="18" creationId="{0A3EF779-83DD-4EB0-9F4C-7304381A2870}"/>
          </ac:grpSpMkLst>
        </pc:grpChg>
        <pc:grpChg chg="add del">
          <ac:chgData name="Julian Arroyave Vergara" userId="01de318e37915a1a" providerId="LiveId" clId="{8BC106F6-E6A3-4374-94D2-BA6E623D8089}" dt="2022-01-25T05:21:08.240" v="3097" actId="26606"/>
          <ac:grpSpMkLst>
            <pc:docMk/>
            <pc:sldMk cId="1046644370" sldId="268"/>
            <ac:grpSpMk id="29" creationId="{08F94D66-27EC-4CB8-8226-D7F41C161863}"/>
          </ac:grpSpMkLst>
        </pc:grpChg>
        <pc:grpChg chg="add del">
          <ac:chgData name="Julian Arroyave Vergara" userId="01de318e37915a1a" providerId="LiveId" clId="{8BC106F6-E6A3-4374-94D2-BA6E623D8089}" dt="2022-01-25T05:21:08.240" v="3097" actId="26606"/>
          <ac:grpSpMkLst>
            <pc:docMk/>
            <pc:sldMk cId="1046644370" sldId="268"/>
            <ac:grpSpMk id="39" creationId="{DE6174AD-DBB0-43E6-98C2-738DB3A15244}"/>
          </ac:grpSpMkLst>
        </pc:grpChg>
        <pc:grpChg chg="add del">
          <ac:chgData name="Julian Arroyave Vergara" userId="01de318e37915a1a" providerId="LiveId" clId="{8BC106F6-E6A3-4374-94D2-BA6E623D8089}" dt="2022-01-25T05:22:25.367" v="3106" actId="26606"/>
          <ac:grpSpMkLst>
            <pc:docMk/>
            <pc:sldMk cId="1046644370" sldId="268"/>
            <ac:grpSpMk id="50" creationId="{08F94D66-27EC-4CB8-8226-D7F41C161863}"/>
          </ac:grpSpMkLst>
        </pc:grpChg>
        <pc:grpChg chg="add del">
          <ac:chgData name="Julian Arroyave Vergara" userId="01de318e37915a1a" providerId="LiveId" clId="{8BC106F6-E6A3-4374-94D2-BA6E623D8089}" dt="2022-01-25T06:37:14.604" v="3726" actId="26606"/>
          <ac:grpSpMkLst>
            <pc:docMk/>
            <pc:sldMk cId="1046644370" sldId="268"/>
            <ac:grpSpMk id="61" creationId="{08F94D66-27EC-4CB8-8226-D7F41C161863}"/>
          </ac:grpSpMkLst>
        </pc:grpChg>
        <pc:grpChg chg="add del">
          <ac:chgData name="Julian Arroyave Vergara" userId="01de318e37915a1a" providerId="LiveId" clId="{8BC106F6-E6A3-4374-94D2-BA6E623D8089}" dt="2022-01-25T06:39:16.646" v="3750" actId="26606"/>
          <ac:grpSpMkLst>
            <pc:docMk/>
            <pc:sldMk cId="1046644370" sldId="268"/>
            <ac:grpSpMk id="76" creationId="{50841A4E-5BC1-44B4-83CF-D524E8AEAD64}"/>
          </ac:grpSpMkLst>
        </pc:grpChg>
        <pc:grpChg chg="add del">
          <ac:chgData name="Julian Arroyave Vergara" userId="01de318e37915a1a" providerId="LiveId" clId="{8BC106F6-E6A3-4374-94D2-BA6E623D8089}" dt="2022-01-25T06:39:16.629" v="3749" actId="26606"/>
          <ac:grpSpMkLst>
            <pc:docMk/>
            <pc:sldMk cId="1046644370" sldId="268"/>
            <ac:grpSpMk id="89" creationId="{50841A4E-5BC1-44B4-83CF-D524E8AEAD64}"/>
          </ac:grpSpMkLst>
        </pc:grpChg>
        <pc:grpChg chg="add">
          <ac:chgData name="Julian Arroyave Vergara" userId="01de318e37915a1a" providerId="LiveId" clId="{8BC106F6-E6A3-4374-94D2-BA6E623D8089}" dt="2022-01-25T06:39:16.646" v="3750" actId="26606"/>
          <ac:grpSpMkLst>
            <pc:docMk/>
            <pc:sldMk cId="1046644370" sldId="268"/>
            <ac:grpSpMk id="93" creationId="{78326E10-C8CB-487F-A110-F861268DE619}"/>
          </ac:grpSpMkLst>
        </pc:grpChg>
        <pc:grpChg chg="add">
          <ac:chgData name="Julian Arroyave Vergara" userId="01de318e37915a1a" providerId="LiveId" clId="{8BC106F6-E6A3-4374-94D2-BA6E623D8089}" dt="2022-01-25T06:39:16.646" v="3750" actId="26606"/>
          <ac:grpSpMkLst>
            <pc:docMk/>
            <pc:sldMk cId="1046644370" sldId="268"/>
            <ac:grpSpMk id="101" creationId="{5346FBCF-5353-4172-96F5-4B7EB07777C4}"/>
          </ac:grpSpMkLst>
        </pc:grpChg>
        <pc:picChg chg="add mod ord">
          <ac:chgData name="Julian Arroyave Vergara" userId="01de318e37915a1a" providerId="LiveId" clId="{8BC106F6-E6A3-4374-94D2-BA6E623D8089}" dt="2022-01-25T06:39:16.646" v="3750" actId="26606"/>
          <ac:picMkLst>
            <pc:docMk/>
            <pc:sldMk cId="1046644370" sldId="268"/>
            <ac:picMk id="5" creationId="{F51DE535-966E-4478-9BD6-D39DF598D12E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jpg"/><Relationship Id="rId4" Type="http://schemas.openxmlformats.org/officeDocument/2006/relationships/hyperlink" Target="https://blog.roboforex.com/blog/2019/07/18/the-basics-of-fundamental-analysis/" TargetMode="External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jpg"/><Relationship Id="rId4" Type="http://schemas.openxmlformats.org/officeDocument/2006/relationships/hyperlink" Target="https://blog.roboforex.com/blog/2019/07/18/the-basics-of-fundamental-analysis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6A4D2D-511F-41C2-B06F-851C9FB23628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FA5356E-8835-4B1B-83B4-5F2E5028879B}">
      <dgm:prSet/>
      <dgm:spPr/>
      <dgm:t>
        <a:bodyPr/>
        <a:lstStyle/>
        <a:p>
          <a:r>
            <a:rPr lang="en-US" dirty="0"/>
            <a:t>FOOD ITEMS</a:t>
          </a:r>
          <a:r>
            <a:rPr lang="en-US" b="0" i="0" dirty="0"/>
            <a:t> AND</a:t>
          </a:r>
          <a:br>
            <a:rPr lang="en-US" b="0" i="0" dirty="0"/>
          </a:br>
          <a:r>
            <a:rPr lang="en-US" b="0" i="0" dirty="0"/>
            <a:t> OUTLET SALES ANALYSIS</a:t>
          </a:r>
          <a:endParaRPr lang="en-US" dirty="0"/>
        </a:p>
      </dgm:t>
    </dgm:pt>
    <dgm:pt modelId="{63220D81-3F56-4752-B03E-1CF7D6F63AB6}" type="parTrans" cxnId="{829051E6-E218-4E1D-9D84-92D0A3FC14A2}">
      <dgm:prSet/>
      <dgm:spPr/>
      <dgm:t>
        <a:bodyPr/>
        <a:lstStyle/>
        <a:p>
          <a:endParaRPr lang="en-US"/>
        </a:p>
      </dgm:t>
    </dgm:pt>
    <dgm:pt modelId="{60BC1D80-1C9C-4884-9D5C-56E098369AE7}" type="sibTrans" cxnId="{829051E6-E218-4E1D-9D84-92D0A3FC14A2}">
      <dgm:prSet/>
      <dgm:spPr/>
      <dgm:t>
        <a:bodyPr/>
        <a:lstStyle/>
        <a:p>
          <a:endParaRPr lang="en-US"/>
        </a:p>
      </dgm:t>
    </dgm:pt>
    <dgm:pt modelId="{6E2D20C0-901B-48E8-A1DB-D9A21F7689CF}" type="pres">
      <dgm:prSet presAssocID="{6C6A4D2D-511F-41C2-B06F-851C9FB2362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37C20AF9-F417-4768-95E4-4434021A1CDB}" type="pres">
      <dgm:prSet presAssocID="{2FA5356E-8835-4B1B-83B4-5F2E5028879B}" presName="horFlow" presStyleCnt="0"/>
      <dgm:spPr/>
    </dgm:pt>
    <dgm:pt modelId="{0B91BEA6-2211-4423-9029-FBDFA917A747}" type="pres">
      <dgm:prSet presAssocID="{2FA5356E-8835-4B1B-83B4-5F2E5028879B}" presName="bigChev" presStyleLbl="node1" presStyleIdx="0" presStyleCnt="1" custLinFactNeighborX="4108" custLinFactNeighborY="349"/>
      <dgm:spPr/>
    </dgm:pt>
  </dgm:ptLst>
  <dgm:cxnLst>
    <dgm:cxn modelId="{40C05F43-56DF-4ED2-8647-51F8BECD3ADC}" type="presOf" srcId="{6C6A4D2D-511F-41C2-B06F-851C9FB23628}" destId="{6E2D20C0-901B-48E8-A1DB-D9A21F7689CF}" srcOrd="0" destOrd="0" presId="urn:microsoft.com/office/officeart/2005/8/layout/lProcess3"/>
    <dgm:cxn modelId="{5A84654C-30B3-4E27-999B-EBE339B1FC42}" type="presOf" srcId="{2FA5356E-8835-4B1B-83B4-5F2E5028879B}" destId="{0B91BEA6-2211-4423-9029-FBDFA917A747}" srcOrd="0" destOrd="0" presId="urn:microsoft.com/office/officeart/2005/8/layout/lProcess3"/>
    <dgm:cxn modelId="{829051E6-E218-4E1D-9D84-92D0A3FC14A2}" srcId="{6C6A4D2D-511F-41C2-B06F-851C9FB23628}" destId="{2FA5356E-8835-4B1B-83B4-5F2E5028879B}" srcOrd="0" destOrd="0" parTransId="{63220D81-3F56-4752-B03E-1CF7D6F63AB6}" sibTransId="{60BC1D80-1C9C-4884-9D5C-56E098369AE7}"/>
    <dgm:cxn modelId="{DAD9635B-F0FD-4206-B094-9BBB5CF1A37D}" type="presParOf" srcId="{6E2D20C0-901B-48E8-A1DB-D9A21F7689CF}" destId="{37C20AF9-F417-4768-95E4-4434021A1CDB}" srcOrd="0" destOrd="0" presId="urn:microsoft.com/office/officeart/2005/8/layout/lProcess3"/>
    <dgm:cxn modelId="{A625EC49-2676-457F-A47B-E1A5DA3317BB}" type="presParOf" srcId="{37C20AF9-F417-4768-95E4-4434021A1CDB}" destId="{0B91BEA6-2211-4423-9029-FBDFA917A747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accent6_2" csCatId="accent6" phldr="1"/>
      <dgm:spPr/>
      <dgm:t>
        <a:bodyPr/>
        <a:lstStyle/>
        <a:p>
          <a:endParaRPr lang="en-US"/>
        </a:p>
      </dgm:t>
    </dgm:pt>
    <dgm:pt modelId="{40FC4FFE-8987-4A26-B7F4-8A516F18ADAE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400" dirty="0"/>
            <a:t>Finalize the analysis on information collected to describe trends</a:t>
          </a:r>
          <a:br>
            <a:rPr lang="en-US" sz="1400" dirty="0"/>
          </a:br>
          <a:endParaRPr lang="en-US" sz="1400" dirty="0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400" dirty="0"/>
            <a:t>Present visualizations for a better understanding of the OUTCOMES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endParaRPr lang="en-US" dirty="0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 custFlipVert="1" custFlipHor="1" custScaleX="20178" custScaleY="64012" custLinFactNeighborX="96555" custLinFactNeighborY="-7261"/>
      <dgm:spPr/>
    </dgm:pt>
    <dgm:pt modelId="{7C175B98-93F4-4D7C-BB95-1514AB879CD5}" type="pres">
      <dgm:prSet presAssocID="{40FC4FFE-8987-4A26-B7F4-8A516F18ADAE}" presName="iconRect" presStyleLbl="node1" presStyleIdx="0" presStyleCnt="3" custScaleX="292670" custScaleY="288456" custLinFactNeighborX="-15159" custLinFactNeighborY="-74952"/>
      <dgm:spPr>
        <a:prstGeom prst="flowChartInternalStorage">
          <a:avLst/>
        </a:prstGeom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</dgm:spPr>
      <dgm:extLst>
        <a:ext uri="{E40237B7-FDA0-4F09-8148-C483321AD2D9}">
          <dgm14:cNvPr xmlns:dgm14="http://schemas.microsoft.com/office/drawing/2010/diagram" id="0" name="" descr="Greengrocer at outdoor market stall with vegetables, selling green onions to woman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 custScaleX="150778" custLinFactX="121227" custLinFactY="92433" custLinFactNeighborX="200000" custLinFactNeighborY="100000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 custLinFactNeighborX="-25502" custLinFactNeighborY="15316"/>
      <dgm:spPr/>
    </dgm:pt>
    <dgm:pt modelId="{DB4CA7C4-FCA1-4127-B20A-2A5C031A3CF4}" type="pres">
      <dgm:prSet presAssocID="{49225C73-1633-42F1-AB3B-7CB183E5F8B8}" presName="iconRect" presStyleLbl="node1" presStyleIdx="1" presStyleCnt="3" custScaleX="312444" custScaleY="316675" custLinFactX="200000" custLinFactNeighborX="209074" custLinFactNeighborY="36872"/>
      <dgm:spPr>
        <a:prstGeom prst="flowChartInternalStorage">
          <a:avLst/>
        </a:prstGeom>
        <a:blipFill>
          <a:blip xmlns:r="http://schemas.openxmlformats.org/officeDocument/2006/relationships" r:embed="rId2"/>
          <a:srcRect/>
          <a:stretch>
            <a:fillRect l="-26000" r="-26000"/>
          </a:stretch>
        </a:blipFill>
      </dgm:spPr>
      <dgm:extLst>
        <a:ext uri="{E40237B7-FDA0-4F09-8148-C483321AD2D9}">
          <dgm14:cNvPr xmlns:dgm14="http://schemas.microsoft.com/office/drawing/2010/diagram" id="0" name="" descr="Female grocery shopping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 custScaleX="159827" custLinFactNeighborX="-20801" custLinFactNeighborY="94031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 custLinFactX="-100000" custLinFactNeighborX="-156638" custLinFactNeighborY="16780"/>
      <dgm:spPr/>
    </dgm:pt>
    <dgm:pt modelId="{39509775-983E-4110-B989-EE2CD6514BE0}" type="pres">
      <dgm:prSet presAssocID="{1C383F32-22E8-4F62-A3E0-BDC3D5F48992}" presName="iconRect" presStyleLbl="node1" presStyleIdx="2" presStyleCnt="3" custAng="0" custScaleX="325728" custScaleY="286307" custLinFactX="-200000" custLinFactNeighborX="-287313" custLinFactNeighborY="-26177"/>
      <dgm:spPr>
        <a:prstGeom prst="flowChartPredefinedProcess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66000" r="-66000"/>
          </a:stretch>
        </a:blipFill>
      </dgm:spPr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5D6AAF3A-76BA-43EB-BCCF-8A455023E9BD}" type="presOf" srcId="{40FC4FFE-8987-4A26-B7F4-8A516F18ADAE}" destId="{127117FB-F8A7-4A20-A8A7-EC686DDC76D0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088AFE7A-9B84-4B29-B10B-876D109BF24F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C8B7FE81-3C85-42BF-8D5D-1FACC962C08E}" type="presOf" srcId="{01A66772-F185-4D58-B8BB-E9370D7A7A2B}" destId="{50B3CE7C-E10B-4E23-BD93-03664997C932}" srcOrd="0" destOrd="0" presId="urn:microsoft.com/office/officeart/2018/5/layout/IconCircleLabelList"/>
    <dgm:cxn modelId="{214950A7-628A-4061-B599-D3E0DB00EF0C}" type="presOf" srcId="{49225C73-1633-42F1-AB3B-7CB183E5F8B8}" destId="{7E6FE37A-5DB0-4899-9FCB-0CE39BC185F8}" srcOrd="0" destOrd="0" presId="urn:microsoft.com/office/officeart/2018/5/layout/IconCircleLabelList"/>
    <dgm:cxn modelId="{033EF25F-6B3D-44B7-A954-900EBC8D9658}" type="presParOf" srcId="{50B3CE7C-E10B-4E23-BD93-03664997C932}" destId="{DE9CE479-E4AE-4283-AEF1-10C1535B4324}" srcOrd="0" destOrd="0" presId="urn:microsoft.com/office/officeart/2018/5/layout/IconCircleLabelList"/>
    <dgm:cxn modelId="{704FC327-77B4-45A2-8046-42C8FA243E08}" type="presParOf" srcId="{DE9CE479-E4AE-4283-AEF1-10C1535B4324}" destId="{B59FCF02-CAD2-4D6F-9542-AD86711168CA}" srcOrd="0" destOrd="0" presId="urn:microsoft.com/office/officeart/2018/5/layout/IconCircleLabelList"/>
    <dgm:cxn modelId="{AAD9B9B3-E2F7-4518-9843-5EDCE03EA704}" type="presParOf" srcId="{DE9CE479-E4AE-4283-AEF1-10C1535B4324}" destId="{7C175B98-93F4-4D7C-BB95-1514AB879CD5}" srcOrd="1" destOrd="0" presId="urn:microsoft.com/office/officeart/2018/5/layout/IconCircleLabelList"/>
    <dgm:cxn modelId="{4D2C8917-8466-4235-97A9-6C2F468A1C3A}" type="presParOf" srcId="{DE9CE479-E4AE-4283-AEF1-10C1535B4324}" destId="{677A3090-5F01-43FD-9FA6-C0420AD80FD6}" srcOrd="2" destOrd="0" presId="urn:microsoft.com/office/officeart/2018/5/layout/IconCircleLabelList"/>
    <dgm:cxn modelId="{F895357A-70CA-42C3-A156-4CC23E7A356A}" type="presParOf" srcId="{DE9CE479-E4AE-4283-AEF1-10C1535B4324}" destId="{127117FB-F8A7-4A20-A8A7-EC686DDC76D0}" srcOrd="3" destOrd="0" presId="urn:microsoft.com/office/officeart/2018/5/layout/IconCircleLabelList"/>
    <dgm:cxn modelId="{F1F06E47-29B5-4883-9D03-CE0D355ABF7C}" type="presParOf" srcId="{50B3CE7C-E10B-4E23-BD93-03664997C932}" destId="{FD1EED9C-83D3-41AD-A09B-D3B36354168F}" srcOrd="1" destOrd="0" presId="urn:microsoft.com/office/officeart/2018/5/layout/IconCircleLabelList"/>
    <dgm:cxn modelId="{1884B955-8E72-4949-89E6-9314372AB1E7}" type="presParOf" srcId="{50B3CE7C-E10B-4E23-BD93-03664997C932}" destId="{C998AB0A-577D-44AA-A068-F634DDE7BD47}" srcOrd="2" destOrd="0" presId="urn:microsoft.com/office/officeart/2018/5/layout/IconCircleLabelList"/>
    <dgm:cxn modelId="{E32C8B91-8F73-412B-AB80-01D5172E7151}" type="presParOf" srcId="{C998AB0A-577D-44AA-A068-F634DDE7BD47}" destId="{BCD8CDD9-0C56-4401-ADB1-8B48DAB2C96F}" srcOrd="0" destOrd="0" presId="urn:microsoft.com/office/officeart/2018/5/layout/IconCircleLabelList"/>
    <dgm:cxn modelId="{2A488567-8569-4F34-BD78-B77E7B9EC95D}" type="presParOf" srcId="{C998AB0A-577D-44AA-A068-F634DDE7BD47}" destId="{DB4CA7C4-FCA1-4127-B20A-2A5C031A3CF4}" srcOrd="1" destOrd="0" presId="urn:microsoft.com/office/officeart/2018/5/layout/IconCircleLabelList"/>
    <dgm:cxn modelId="{2B687197-52FE-4CCA-93DE-46AC6D0C70EA}" type="presParOf" srcId="{C998AB0A-577D-44AA-A068-F634DDE7BD47}" destId="{9B0C8FBF-0BDD-48A5-967E-F3FE71659F6A}" srcOrd="2" destOrd="0" presId="urn:microsoft.com/office/officeart/2018/5/layout/IconCircleLabelList"/>
    <dgm:cxn modelId="{669CA73C-4C0A-4876-887B-608396A79F10}" type="presParOf" srcId="{C998AB0A-577D-44AA-A068-F634DDE7BD47}" destId="{7E6FE37A-5DB0-4899-9FCB-0CE39BC185F8}" srcOrd="3" destOrd="0" presId="urn:microsoft.com/office/officeart/2018/5/layout/IconCircleLabelList"/>
    <dgm:cxn modelId="{43FED00A-E6C7-48FF-82E6-19350F4931DD}" type="presParOf" srcId="{50B3CE7C-E10B-4E23-BD93-03664997C932}" destId="{5A266296-0042-402F-92EF-D59AB148E92E}" srcOrd="3" destOrd="0" presId="urn:microsoft.com/office/officeart/2018/5/layout/IconCircleLabelList"/>
    <dgm:cxn modelId="{8638158F-843E-462E-97C8-7384C25665AB}" type="presParOf" srcId="{50B3CE7C-E10B-4E23-BD93-03664997C932}" destId="{ECFA770B-DE2C-4683-A038-58D0FE44BC27}" srcOrd="4" destOrd="0" presId="urn:microsoft.com/office/officeart/2018/5/layout/IconCircleLabelList"/>
    <dgm:cxn modelId="{EBA9627B-5295-4C24-81F9-41B293468CA9}" type="presParOf" srcId="{ECFA770B-DE2C-4683-A038-58D0FE44BC27}" destId="{FF93E135-77D6-48A0-8871-9BC93D705D06}" srcOrd="0" destOrd="0" presId="urn:microsoft.com/office/officeart/2018/5/layout/IconCircleLabelList"/>
    <dgm:cxn modelId="{1286CF88-2B11-47DA-89CC-123343FEF1B9}" type="presParOf" srcId="{ECFA770B-DE2C-4683-A038-58D0FE44BC27}" destId="{39509775-983E-4110-B989-EE2CD6514BE0}" srcOrd="1" destOrd="0" presId="urn:microsoft.com/office/officeart/2018/5/layout/IconCircleLabelList"/>
    <dgm:cxn modelId="{E3673C62-B8CF-4E28-BD62-E9F45F4A47FB}" type="presParOf" srcId="{ECFA770B-DE2C-4683-A038-58D0FE44BC27}" destId="{493B43B2-705C-4AE5-8A77-D8DEEDA1B5CF}" srcOrd="2" destOrd="0" presId="urn:microsoft.com/office/officeart/2018/5/layout/IconCircleLabelList"/>
    <dgm:cxn modelId="{B02333DA-AF89-4222-8221-024D4EA1F688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1BEA6-2211-4423-9029-FBDFA917A747}">
      <dsp:nvSpPr>
        <dsp:cNvPr id="0" name=""/>
        <dsp:cNvSpPr/>
      </dsp:nvSpPr>
      <dsp:spPr>
        <a:xfrm>
          <a:off x="0" y="229708"/>
          <a:ext cx="6925873" cy="277034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690" tIns="29845" rIns="0" bIns="29845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FOOD ITEMS</a:t>
          </a:r>
          <a:r>
            <a:rPr lang="en-US" sz="4700" b="0" i="0" kern="1200" dirty="0"/>
            <a:t> AND</a:t>
          </a:r>
          <a:br>
            <a:rPr lang="en-US" sz="4700" b="0" i="0" kern="1200" dirty="0"/>
          </a:br>
          <a:r>
            <a:rPr lang="en-US" sz="4700" b="0" i="0" kern="1200" dirty="0"/>
            <a:t> OUTLET SALES ANALYSIS</a:t>
          </a:r>
          <a:endParaRPr lang="en-US" sz="4700" kern="1200" dirty="0"/>
        </a:p>
      </dsp:txBody>
      <dsp:txXfrm>
        <a:off x="1385175" y="229708"/>
        <a:ext cx="4155524" cy="27703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 flipH="1" flipV="1">
          <a:off x="2037696" y="2212607"/>
          <a:ext cx="55881" cy="56238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526469" y="831550"/>
          <a:ext cx="2304776" cy="2271591"/>
        </a:xfrm>
        <a:prstGeom prst="flowChartInternalStorage">
          <a:avLst/>
        </a:prstGeom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7152681" y="4846173"/>
          <a:ext cx="3392505" cy="7510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Finalize the analysis on information collected to describe trends</a:t>
          </a:r>
          <a:br>
            <a:rPr lang="en-US" sz="1400" kern="1200" dirty="0"/>
          </a:br>
          <a:endParaRPr lang="en-US" sz="1400" kern="1200" dirty="0"/>
        </a:p>
      </dsp:txBody>
      <dsp:txXfrm>
        <a:off x="7152681" y="4846173"/>
        <a:ext cx="3392505" cy="751063"/>
      </dsp:txXfrm>
    </dsp:sp>
    <dsp:sp modelId="{BCD8CDD9-0C56-4401-ADB1-8B48DAB2C96F}">
      <dsp:nvSpPr>
        <dsp:cNvPr id="0" name=""/>
        <dsp:cNvSpPr/>
      </dsp:nvSpPr>
      <dsp:spPr>
        <a:xfrm>
          <a:off x="4650026" y="2013627"/>
          <a:ext cx="1372500" cy="1372500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7677501" y="1533124"/>
          <a:ext cx="2460496" cy="2493815"/>
        </a:xfrm>
        <a:prstGeom prst="flowChartInternalStorage">
          <a:avLst/>
        </a:prstGeom>
        <a:blipFill>
          <a:blip xmlns:r="http://schemas.openxmlformats.org/officeDocument/2006/relationships" r:embed="rId2"/>
          <a:srcRect/>
          <a:stretch>
            <a:fillRect l="-26000" r="-26000"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420215" y="4309648"/>
          <a:ext cx="3596107" cy="7510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Present visualizations for a better understanding of the OUTCOMES</a:t>
          </a:r>
        </a:p>
      </dsp:txBody>
      <dsp:txXfrm>
        <a:off x="3420215" y="4309648"/>
        <a:ext cx="3596107" cy="751063"/>
      </dsp:txXfrm>
    </dsp:sp>
    <dsp:sp modelId="{FF93E135-77D6-48A0-8871-9BC93D705D06}">
      <dsp:nvSpPr>
        <dsp:cNvPr id="0" name=""/>
        <dsp:cNvSpPr/>
      </dsp:nvSpPr>
      <dsp:spPr>
        <a:xfrm>
          <a:off x="4952042" y="1973933"/>
          <a:ext cx="1372500" cy="1372500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4040505" y="1096400"/>
          <a:ext cx="2565108" cy="2254667"/>
        </a:xfrm>
        <a:prstGeom prst="flowChartPredefinedProcess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66000" r="-66000"/>
          </a:stretch>
        </a:blip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8035649" y="3543628"/>
          <a:ext cx="2250000" cy="7510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4000" kern="1200" dirty="0"/>
        </a:p>
      </dsp:txBody>
      <dsp:txXfrm>
        <a:off x="8035649" y="3543628"/>
        <a:ext cx="2250000" cy="7510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502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6961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0197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4975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2519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46076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57079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75914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43020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873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58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702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887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054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62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549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79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6FA2B21-3FCD-4721-B95C-427943F61125}" type="datetime1">
              <a:rPr lang="en-US" smtClean="0"/>
              <a:t>1/24/2022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449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erson assisting customer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12" b="7812"/>
          <a:stretch/>
        </p:blipFill>
        <p:spPr>
          <a:xfrm>
            <a:off x="1258844" y="2029559"/>
            <a:ext cx="6470907" cy="363989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AEABECF-F5BC-4CEB-98F9-CD692FA0A6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605152"/>
              </p:ext>
            </p:extLst>
          </p:nvPr>
        </p:nvGraphicFramePr>
        <p:xfrm>
          <a:off x="5169144" y="123977"/>
          <a:ext cx="6925873" cy="3210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9566" y="5960395"/>
            <a:ext cx="4698608" cy="5720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 kern="1200" cap="all" dirty="0">
                <a:solidFill>
                  <a:schemeClr val="accent1"/>
                </a:solidFill>
                <a:latin typeface="Amasis MT Pro" panose="020B0604020202020204" pitchFamily="18" charset="0"/>
              </a:rPr>
              <a:t> Julian Arroyave-Vergara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3718" y="477982"/>
            <a:ext cx="10018713" cy="810491"/>
          </a:xfrm>
          <a:ln>
            <a:noFill/>
          </a:ln>
          <a:effectLst>
            <a:glow rad="139700">
              <a:schemeClr val="accent1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perspectiveAbove"/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GOALS:</a:t>
            </a:r>
          </a:p>
        </p:txBody>
      </p:sp>
      <p:graphicFrame>
        <p:nvGraphicFramePr>
          <p:cNvPr id="5" name="Content Placeholder 2" descr="SmartArt graphic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3625609"/>
              </p:ext>
            </p:extLst>
          </p:nvPr>
        </p:nvGraphicFramePr>
        <p:xfrm>
          <a:off x="1333562" y="997526"/>
          <a:ext cx="10545186" cy="5597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FFD00ED-67F8-499D-AC52-85A349D0021A}"/>
              </a:ext>
            </a:extLst>
          </p:cNvPr>
          <p:cNvSpPr txBox="1"/>
          <p:nvPr/>
        </p:nvSpPr>
        <p:spPr>
          <a:xfrm>
            <a:off x="1513671" y="4655129"/>
            <a:ext cx="29120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EVALUATION OF AVERAGE SALES AND AVERAGE VISIBILITY BASED ON ITEM AND OUTLET TYPE.</a:t>
            </a:r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352D4-138A-4888-955C-D5980C238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21417"/>
            <a:ext cx="4143078" cy="1014538"/>
          </a:xfrm>
          <a:effectLst>
            <a:glow rad="101600">
              <a:schemeClr val="accent1">
                <a:satMod val="175000"/>
                <a:alpha val="40000"/>
              </a:schemeClr>
            </a:glow>
            <a:innerShdw blurRad="114300">
              <a:prstClr val="black"/>
            </a:innerShdw>
          </a:effectLst>
          <a:scene3d>
            <a:camera prst="obliqueTopRight"/>
            <a:lightRig rig="threePt" dir="t"/>
          </a:scene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AVERAGE ITEM VISIBILITY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40CEA90-D6FE-49B0-9ECF-3F4517050450}"/>
              </a:ext>
            </a:extLst>
          </p:cNvPr>
          <p:cNvSpPr txBox="1">
            <a:spLocks/>
          </p:cNvSpPr>
          <p:nvPr/>
        </p:nvSpPr>
        <p:spPr>
          <a:xfrm>
            <a:off x="815586" y="2405577"/>
            <a:ext cx="3160669" cy="36013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20000"/>
              </a:spcBef>
              <a:spcAft>
                <a:spcPts val="600"/>
              </a:spcAft>
              <a:buClr>
                <a:srgbClr val="002060"/>
              </a:buClr>
              <a:buSzPct val="150000"/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As we can see in the visualization, the average visibility of the Breakfast Items is the higher one of all food items for this data collected.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rgbClr val="002060"/>
              </a:buClr>
              <a:buSzPct val="150000"/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/>
                </a:solidFill>
              </a:rPr>
              <a:t>While the Health and Hygiene falls below 50% being the last one on this list.</a:t>
            </a:r>
          </a:p>
        </p:txBody>
      </p:sp>
      <p:pic>
        <p:nvPicPr>
          <p:cNvPr id="9" name="Content Placeholder 8" descr="Chart, line chart&#10;&#10;Description automatically generated">
            <a:extLst>
              <a:ext uri="{FF2B5EF4-FFF2-40B4-BE49-F238E27FC236}">
                <a16:creationId xmlns:a16="http://schemas.microsoft.com/office/drawing/2014/main" id="{706B0DA8-4381-49BE-94EC-75B0CD665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43078" y="219384"/>
            <a:ext cx="7686447" cy="53597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31705261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352D4-138A-4888-955C-D5980C238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3990"/>
            <a:ext cx="12192000" cy="706964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l"/>
            <a:r>
              <a:rPr lang="en-US"/>
              <a:t>AVERAGE SALES PER ITEM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40CEA90-D6FE-49B0-9ECF-3F4517050450}"/>
              </a:ext>
            </a:extLst>
          </p:cNvPr>
          <p:cNvSpPr txBox="1">
            <a:spLocks/>
          </p:cNvSpPr>
          <p:nvPr/>
        </p:nvSpPr>
        <p:spPr>
          <a:xfrm>
            <a:off x="670520" y="1524000"/>
            <a:ext cx="11155395" cy="613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tx1"/>
                </a:solidFill>
              </a:rPr>
              <a:t>Here we have an overview of the average sales per item grouped by the outlet sales presented on the data collected.</a:t>
            </a:r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C9D51761-E40E-4D87-B140-C443E46F3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238" y="2137199"/>
            <a:ext cx="10873677" cy="44714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6488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5428F22-76B3-4107-AADE-3F9EC95FD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346FBCF-5353-4172-96F5-4B7EB0777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90265" y="-12875"/>
            <a:ext cx="2604396" cy="6890194"/>
            <a:chOff x="2199787" y="-12875"/>
            <a:chExt cx="2679011" cy="6890194"/>
          </a:xfrm>
        </p:grpSpPr>
        <p:sp useBgFill="1">
          <p:nvSpPr>
            <p:cNvPr id="28" name="Rectangle 19">
              <a:extLst>
                <a:ext uri="{FF2B5EF4-FFF2-40B4-BE49-F238E27FC236}">
                  <a16:creationId xmlns:a16="http://schemas.microsoft.com/office/drawing/2014/main" id="{343F3E6D-808D-43AD-9485-AD0014BEA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199787" y="-12875"/>
              <a:ext cx="2679011" cy="5301468"/>
            </a:xfrm>
            <a:custGeom>
              <a:avLst/>
              <a:gdLst>
                <a:gd name="connsiteX0" fmla="*/ 0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0 w 2570017"/>
                <a:gd name="connsiteY4" fmla="*/ 0 h 2554287"/>
                <a:gd name="connsiteX0" fmla="*/ 904009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904009 w 2570017"/>
                <a:gd name="connsiteY4" fmla="*/ 0 h 2554287"/>
                <a:gd name="connsiteX0" fmla="*/ 644236 w 2570017"/>
                <a:gd name="connsiteY0" fmla="*/ 10391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44236 w 2570017"/>
                <a:gd name="connsiteY4" fmla="*/ 10391 h 2554287"/>
                <a:gd name="connsiteX0" fmla="*/ 633845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33845 w 2570017"/>
                <a:gd name="connsiteY4" fmla="*/ 0 h 2554287"/>
                <a:gd name="connsiteX0" fmla="*/ 675409 w 2611581"/>
                <a:gd name="connsiteY0" fmla="*/ 0 h 2554287"/>
                <a:gd name="connsiteX1" fmla="*/ 2611581 w 2611581"/>
                <a:gd name="connsiteY1" fmla="*/ 0 h 2554287"/>
                <a:gd name="connsiteX2" fmla="*/ 2611581 w 2611581"/>
                <a:gd name="connsiteY2" fmla="*/ 2554287 h 2554287"/>
                <a:gd name="connsiteX3" fmla="*/ 0 w 2611581"/>
                <a:gd name="connsiteY3" fmla="*/ 2554287 h 2554287"/>
                <a:gd name="connsiteX4" fmla="*/ 675409 w 2611581"/>
                <a:gd name="connsiteY4" fmla="*/ 0 h 2554287"/>
                <a:gd name="connsiteX0" fmla="*/ 650979 w 2587151"/>
                <a:gd name="connsiteY0" fmla="*/ 0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650979 w 2587151"/>
                <a:gd name="connsiteY4" fmla="*/ 0 h 2554287"/>
                <a:gd name="connsiteX0" fmla="*/ 730379 w 2587151"/>
                <a:gd name="connsiteY0" fmla="*/ 5692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730379 w 2587151"/>
                <a:gd name="connsiteY4" fmla="*/ 5692 h 2554287"/>
                <a:gd name="connsiteX0" fmla="*/ 864750 w 2587151"/>
                <a:gd name="connsiteY0" fmla="*/ 2847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64750 w 2587151"/>
                <a:gd name="connsiteY4" fmla="*/ 2847 h 2554287"/>
                <a:gd name="connsiteX0" fmla="*/ 883073 w 2587151"/>
                <a:gd name="connsiteY0" fmla="*/ 1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83073 w 2587151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5750 h 2565670"/>
                <a:gd name="connsiteX4" fmla="*/ 895288 w 2611581"/>
                <a:gd name="connsiteY4" fmla="*/ 1 h 2565670"/>
                <a:gd name="connsiteX0" fmla="*/ 1544433 w 3260726"/>
                <a:gd name="connsiteY0" fmla="*/ 1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1544433 w 3260726"/>
                <a:gd name="connsiteY4" fmla="*/ 1 h 2565670"/>
                <a:gd name="connsiteX0" fmla="*/ 921784 w 3260726"/>
                <a:gd name="connsiteY0" fmla="*/ 12347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3260726"/>
                <a:gd name="connsiteY0" fmla="*/ 12347 h 2565670"/>
                <a:gd name="connsiteX1" fmla="*/ 2321160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2322228"/>
                <a:gd name="connsiteY0" fmla="*/ 12347 h 2565670"/>
                <a:gd name="connsiteX1" fmla="*/ 2321160 w 2322228"/>
                <a:gd name="connsiteY1" fmla="*/ 0 h 2565670"/>
                <a:gd name="connsiteX2" fmla="*/ 2320129 w 2322228"/>
                <a:gd name="connsiteY2" fmla="*/ 2565670 h 2565670"/>
                <a:gd name="connsiteX3" fmla="*/ 0 w 2322228"/>
                <a:gd name="connsiteY3" fmla="*/ 2521058 h 2565670"/>
                <a:gd name="connsiteX4" fmla="*/ 921784 w 2322228"/>
                <a:gd name="connsiteY4" fmla="*/ 12347 h 2565670"/>
                <a:gd name="connsiteX0" fmla="*/ 921784 w 2322228"/>
                <a:gd name="connsiteY0" fmla="*/ 0 h 2571841"/>
                <a:gd name="connsiteX1" fmla="*/ 2321160 w 2322228"/>
                <a:gd name="connsiteY1" fmla="*/ 6171 h 2571841"/>
                <a:gd name="connsiteX2" fmla="*/ 2320129 w 2322228"/>
                <a:gd name="connsiteY2" fmla="*/ 2571841 h 2571841"/>
                <a:gd name="connsiteX3" fmla="*/ 0 w 2322228"/>
                <a:gd name="connsiteY3" fmla="*/ 2527229 h 2571841"/>
                <a:gd name="connsiteX4" fmla="*/ 921784 w 2322228"/>
                <a:gd name="connsiteY4" fmla="*/ 0 h 2571841"/>
                <a:gd name="connsiteX0" fmla="*/ 921784 w 2611583"/>
                <a:gd name="connsiteY0" fmla="*/ 0 h 2540977"/>
                <a:gd name="connsiteX1" fmla="*/ 2321160 w 2611583"/>
                <a:gd name="connsiteY1" fmla="*/ 6171 h 2540977"/>
                <a:gd name="connsiteX2" fmla="*/ 2611583 w 2611583"/>
                <a:gd name="connsiteY2" fmla="*/ 2540977 h 2540977"/>
                <a:gd name="connsiteX3" fmla="*/ 0 w 2611583"/>
                <a:gd name="connsiteY3" fmla="*/ 2527229 h 2540977"/>
                <a:gd name="connsiteX4" fmla="*/ 921784 w 2611583"/>
                <a:gd name="connsiteY4" fmla="*/ 0 h 2540977"/>
                <a:gd name="connsiteX0" fmla="*/ 921784 w 2611583"/>
                <a:gd name="connsiteY0" fmla="*/ 2 h 2540979"/>
                <a:gd name="connsiteX1" fmla="*/ 2572870 w 2611583"/>
                <a:gd name="connsiteY1" fmla="*/ 0 h 2540979"/>
                <a:gd name="connsiteX2" fmla="*/ 2611583 w 2611583"/>
                <a:gd name="connsiteY2" fmla="*/ 2540979 h 2540979"/>
                <a:gd name="connsiteX3" fmla="*/ 0 w 2611583"/>
                <a:gd name="connsiteY3" fmla="*/ 2527231 h 2540979"/>
                <a:gd name="connsiteX4" fmla="*/ 921784 w 2611583"/>
                <a:gd name="connsiteY4" fmla="*/ 2 h 2540979"/>
                <a:gd name="connsiteX0" fmla="*/ 921784 w 2705467"/>
                <a:gd name="connsiteY0" fmla="*/ 0 h 2540977"/>
                <a:gd name="connsiteX1" fmla="*/ 2705349 w 2705467"/>
                <a:gd name="connsiteY1" fmla="*/ 6171 h 2540977"/>
                <a:gd name="connsiteX2" fmla="*/ 2611583 w 2705467"/>
                <a:gd name="connsiteY2" fmla="*/ 2540977 h 2540977"/>
                <a:gd name="connsiteX3" fmla="*/ 0 w 2705467"/>
                <a:gd name="connsiteY3" fmla="*/ 2527229 h 2540977"/>
                <a:gd name="connsiteX4" fmla="*/ 921784 w 2705467"/>
                <a:gd name="connsiteY4" fmla="*/ 0 h 2540977"/>
                <a:gd name="connsiteX0" fmla="*/ 921784 w 2718702"/>
                <a:gd name="connsiteY0" fmla="*/ 2 h 2540979"/>
                <a:gd name="connsiteX1" fmla="*/ 2718597 w 2718702"/>
                <a:gd name="connsiteY1" fmla="*/ 0 h 2540979"/>
                <a:gd name="connsiteX2" fmla="*/ 2611583 w 2718702"/>
                <a:gd name="connsiteY2" fmla="*/ 2540979 h 2540979"/>
                <a:gd name="connsiteX3" fmla="*/ 0 w 2718702"/>
                <a:gd name="connsiteY3" fmla="*/ 2527231 h 2540979"/>
                <a:gd name="connsiteX4" fmla="*/ 921784 w 2718702"/>
                <a:gd name="connsiteY4" fmla="*/ 2 h 2540979"/>
                <a:gd name="connsiteX0" fmla="*/ 921784 w 2679012"/>
                <a:gd name="connsiteY0" fmla="*/ 0 h 2540977"/>
                <a:gd name="connsiteX1" fmla="*/ 2678853 w 2679012"/>
                <a:gd name="connsiteY1" fmla="*/ 6171 h 2540977"/>
                <a:gd name="connsiteX2" fmla="*/ 2611583 w 2679012"/>
                <a:gd name="connsiteY2" fmla="*/ 2540977 h 2540977"/>
                <a:gd name="connsiteX3" fmla="*/ 0 w 2679012"/>
                <a:gd name="connsiteY3" fmla="*/ 2527229 h 2540977"/>
                <a:gd name="connsiteX4" fmla="*/ 921784 w 2679012"/>
                <a:gd name="connsiteY4" fmla="*/ 0 h 254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012" h="2540977">
                  <a:moveTo>
                    <a:pt x="921784" y="0"/>
                  </a:moveTo>
                  <a:lnTo>
                    <a:pt x="2678853" y="6171"/>
                  </a:lnTo>
                  <a:cubicBezTo>
                    <a:pt x="2682925" y="861394"/>
                    <a:pt x="2607511" y="1685754"/>
                    <a:pt x="2611583" y="2540977"/>
                  </a:cubicBezTo>
                  <a:lnTo>
                    <a:pt x="0" y="2527229"/>
                  </a:lnTo>
                  <a:lnTo>
                    <a:pt x="921784" y="0"/>
                  </a:lnTo>
                  <a:close/>
                </a:path>
              </a:pathLst>
            </a:custGeom>
            <a:blipFill rotWithShape="0">
              <a:blip r:embed="rId2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14598" r="-265621" b="-286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9" name="Rectangle 20">
              <a:extLst>
                <a:ext uri="{FF2B5EF4-FFF2-40B4-BE49-F238E27FC236}">
                  <a16:creationId xmlns:a16="http://schemas.microsoft.com/office/drawing/2014/main" id="{03DB1AC6-5430-4CD3-BD83-86E675A11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211875" y="5257482"/>
              <a:ext cx="2586931" cy="1619837"/>
            </a:xfrm>
            <a:custGeom>
              <a:avLst/>
              <a:gdLst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0 w 2611581"/>
                <a:gd name="connsiteY3" fmla="*/ 4303713 h 4303713"/>
                <a:gd name="connsiteX4" fmla="*/ 0 w 2611581"/>
                <a:gd name="connsiteY4" fmla="*/ 0 h 4303713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693718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963882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213264 w 2611581"/>
                <a:gd name="connsiteY3" fmla="*/ 4293322 h 4303713"/>
                <a:gd name="connsiteX4" fmla="*/ 0 w 2611581"/>
                <a:gd name="connsiteY4" fmla="*/ 0 h 4303713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171701 w 2611581"/>
                <a:gd name="connsiteY3" fmla="*/ 3638695 h 4303713"/>
                <a:gd name="connsiteX4" fmla="*/ 0 w 2611581"/>
                <a:gd name="connsiteY4" fmla="*/ 0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81054 w 2720934"/>
                <a:gd name="connsiteY3" fmla="*/ 3638695 h 4303713"/>
                <a:gd name="connsiteX4" fmla="*/ 0 w 2720934"/>
                <a:gd name="connsiteY4" fmla="*/ 268283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64231 w 2720934"/>
                <a:gd name="connsiteY3" fmla="*/ 3717600 h 4303713"/>
                <a:gd name="connsiteX4" fmla="*/ 0 w 2720934"/>
                <a:gd name="connsiteY4" fmla="*/ 268283 h 4303713"/>
                <a:gd name="connsiteX0" fmla="*/ 0 w 2720934"/>
                <a:gd name="connsiteY0" fmla="*/ 268283 h 4335275"/>
                <a:gd name="connsiteX1" fmla="*/ 2720934 w 2720934"/>
                <a:gd name="connsiteY1" fmla="*/ 0 h 4335275"/>
                <a:gd name="connsiteX2" fmla="*/ 2653639 w 2720934"/>
                <a:gd name="connsiteY2" fmla="*/ 4335275 h 4335275"/>
                <a:gd name="connsiteX3" fmla="*/ 2264231 w 2720934"/>
                <a:gd name="connsiteY3" fmla="*/ 3717600 h 4335275"/>
                <a:gd name="connsiteX4" fmla="*/ 0 w 2720934"/>
                <a:gd name="connsiteY4" fmla="*/ 268283 h 4335275"/>
                <a:gd name="connsiteX0" fmla="*/ 0 w 2737757"/>
                <a:gd name="connsiteY0" fmla="*/ 236721 h 4335275"/>
                <a:gd name="connsiteX1" fmla="*/ 2737757 w 2737757"/>
                <a:gd name="connsiteY1" fmla="*/ 0 h 4335275"/>
                <a:gd name="connsiteX2" fmla="*/ 2670462 w 2737757"/>
                <a:gd name="connsiteY2" fmla="*/ 4335275 h 4335275"/>
                <a:gd name="connsiteX3" fmla="*/ 2281054 w 2737757"/>
                <a:gd name="connsiteY3" fmla="*/ 3717600 h 4335275"/>
                <a:gd name="connsiteX4" fmla="*/ 0 w 2737757"/>
                <a:gd name="connsiteY4" fmla="*/ 236721 h 4335275"/>
                <a:gd name="connsiteX0" fmla="*/ 0 w 2729346"/>
                <a:gd name="connsiteY0" fmla="*/ 0 h 4098554"/>
                <a:gd name="connsiteX1" fmla="*/ 2729346 w 2729346"/>
                <a:gd name="connsiteY1" fmla="*/ 126250 h 4098554"/>
                <a:gd name="connsiteX2" fmla="*/ 2670462 w 2729346"/>
                <a:gd name="connsiteY2" fmla="*/ 4098554 h 4098554"/>
                <a:gd name="connsiteX3" fmla="*/ 2281054 w 2729346"/>
                <a:gd name="connsiteY3" fmla="*/ 3480879 h 4098554"/>
                <a:gd name="connsiteX4" fmla="*/ 0 w 2729346"/>
                <a:gd name="connsiteY4" fmla="*/ 0 h 4098554"/>
                <a:gd name="connsiteX0" fmla="*/ 0 w 2720934"/>
                <a:gd name="connsiteY0" fmla="*/ 0 h 4098554"/>
                <a:gd name="connsiteX1" fmla="*/ 2720934 w 2720934"/>
                <a:gd name="connsiteY1" fmla="*/ 31562 h 4098554"/>
                <a:gd name="connsiteX2" fmla="*/ 2670462 w 2720934"/>
                <a:gd name="connsiteY2" fmla="*/ 4098554 h 4098554"/>
                <a:gd name="connsiteX3" fmla="*/ 2281054 w 2720934"/>
                <a:gd name="connsiteY3" fmla="*/ 3480879 h 4098554"/>
                <a:gd name="connsiteX4" fmla="*/ 0 w 2720934"/>
                <a:gd name="connsiteY4" fmla="*/ 0 h 4098554"/>
                <a:gd name="connsiteX0" fmla="*/ 0 w 2720934"/>
                <a:gd name="connsiteY0" fmla="*/ 15782 h 4114336"/>
                <a:gd name="connsiteX1" fmla="*/ 2720934 w 2720934"/>
                <a:gd name="connsiteY1" fmla="*/ 0 h 4114336"/>
                <a:gd name="connsiteX2" fmla="*/ 2670462 w 2720934"/>
                <a:gd name="connsiteY2" fmla="*/ 4114336 h 4114336"/>
                <a:gd name="connsiteX3" fmla="*/ 2281054 w 2720934"/>
                <a:gd name="connsiteY3" fmla="*/ 3496661 h 4114336"/>
                <a:gd name="connsiteX4" fmla="*/ 0 w 2720934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80409 w 2820289"/>
                <a:gd name="connsiteY3" fmla="*/ 3496661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3972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3721149"/>
                <a:gd name="connsiteY0" fmla="*/ 0 h 4269703"/>
                <a:gd name="connsiteX1" fmla="*/ 3721149 w 3721149"/>
                <a:gd name="connsiteY1" fmla="*/ 155367 h 4269703"/>
                <a:gd name="connsiteX2" fmla="*/ 3664832 w 3721149"/>
                <a:gd name="connsiteY2" fmla="*/ 4269703 h 4269703"/>
                <a:gd name="connsiteX3" fmla="*/ 3263736 w 3721149"/>
                <a:gd name="connsiteY3" fmla="*/ 3673347 h 4269703"/>
                <a:gd name="connsiteX4" fmla="*/ 0 w 3721149"/>
                <a:gd name="connsiteY4" fmla="*/ 0 h 4269703"/>
                <a:gd name="connsiteX0" fmla="*/ 0 w 3721149"/>
                <a:gd name="connsiteY0" fmla="*/ 0 h 4289488"/>
                <a:gd name="connsiteX1" fmla="*/ 3721149 w 3721149"/>
                <a:gd name="connsiteY1" fmla="*/ 155367 h 4289488"/>
                <a:gd name="connsiteX2" fmla="*/ 3664832 w 3721149"/>
                <a:gd name="connsiteY2" fmla="*/ 4269703 h 4289488"/>
                <a:gd name="connsiteX3" fmla="*/ 1705997 w 3721149"/>
                <a:gd name="connsiteY3" fmla="*/ 4289488 h 4289488"/>
                <a:gd name="connsiteX4" fmla="*/ 0 w 3721149"/>
                <a:gd name="connsiteY4" fmla="*/ 0 h 4289488"/>
                <a:gd name="connsiteX0" fmla="*/ 0 w 3664846"/>
                <a:gd name="connsiteY0" fmla="*/ 15785 h 4305273"/>
                <a:gd name="connsiteX1" fmla="*/ 3664846 w 3664846"/>
                <a:gd name="connsiteY1" fmla="*/ 0 h 4305273"/>
                <a:gd name="connsiteX2" fmla="*/ 3664832 w 3664846"/>
                <a:gd name="connsiteY2" fmla="*/ 4285488 h 4305273"/>
                <a:gd name="connsiteX3" fmla="*/ 1705997 w 3664846"/>
                <a:gd name="connsiteY3" fmla="*/ 4305273 h 4305273"/>
                <a:gd name="connsiteX4" fmla="*/ 0 w 3664846"/>
                <a:gd name="connsiteY4" fmla="*/ 15785 h 4305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4846" h="4305273">
                  <a:moveTo>
                    <a:pt x="0" y="15785"/>
                  </a:moveTo>
                  <a:lnTo>
                    <a:pt x="3664846" y="0"/>
                  </a:lnTo>
                  <a:cubicBezTo>
                    <a:pt x="3664841" y="1428496"/>
                    <a:pt x="3664837" y="2856992"/>
                    <a:pt x="3664832" y="4285488"/>
                  </a:cubicBezTo>
                  <a:lnTo>
                    <a:pt x="1705997" y="4305273"/>
                  </a:lnTo>
                  <a:lnTo>
                    <a:pt x="0" y="15785"/>
                  </a:lnTo>
                  <a:close/>
                </a:path>
              </a:pathLst>
            </a:custGeom>
            <a:blipFill rotWithShape="0">
              <a:blip r:embed="rId2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63116" t="-323529" r="-3982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8326E10-C8CB-487F-A110-F861268DE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360612" y="0"/>
            <a:ext cx="2436813" cy="6858001"/>
            <a:chOff x="1320800" y="0"/>
            <a:chExt cx="2436813" cy="6858001"/>
          </a:xfrm>
        </p:grpSpPr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3279962B-46D2-4E19-B632-39B80D1E8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321A335A-53CB-4C17-AB51-5D9C2DCB4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A0E0D557-405B-469F-AEDE-4E3404AA4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D8D4E62F-9393-40A6-9E85-9F3B59C4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6" name="Freeform 10">
              <a:extLst>
                <a:ext uri="{FF2B5EF4-FFF2-40B4-BE49-F238E27FC236}">
                  <a16:creationId xmlns:a16="http://schemas.microsoft.com/office/drawing/2014/main" id="{FABD11B1-DE89-45BC-8204-968C88AAD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AFA4965A-1FBC-44B8-B96A-3F5275C3A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481D064-DDCE-4FF7-8805-CBFCDB77ECA3}"/>
              </a:ext>
            </a:extLst>
          </p:cNvPr>
          <p:cNvSpPr txBox="1">
            <a:spLocks/>
          </p:cNvSpPr>
          <p:nvPr/>
        </p:nvSpPr>
        <p:spPr>
          <a:xfrm>
            <a:off x="3962399" y="685800"/>
            <a:ext cx="7345891" cy="1413933"/>
          </a:xfrm>
          <a:prstGeom prst="rect">
            <a:avLst/>
          </a:prstGeom>
          <a:scene3d>
            <a:camera prst="orthographicFront"/>
            <a:lightRig rig="harsh" dir="t">
              <a:rot lat="0" lon="0" rev="3000000"/>
            </a:lightRig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AVERAGE SALES PER ITEM</a:t>
            </a:r>
          </a:p>
        </p:txBody>
      </p:sp>
      <p:pic>
        <p:nvPicPr>
          <p:cNvPr id="8" name="Picture 7" descr="Fresh bread loaves on a container">
            <a:extLst>
              <a:ext uri="{FF2B5EF4-FFF2-40B4-BE49-F238E27FC236}">
                <a16:creationId xmlns:a16="http://schemas.microsoft.com/office/drawing/2014/main" id="{13094959-DA93-4F62-AA7C-CE31E75853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696" r="31635" b="-1"/>
          <a:stretch/>
        </p:blipFill>
        <p:spPr>
          <a:xfrm>
            <a:off x="20" y="10"/>
            <a:ext cx="3459143" cy="6857990"/>
          </a:xfrm>
          <a:custGeom>
            <a:avLst/>
            <a:gdLst/>
            <a:ahLst/>
            <a:cxnLst/>
            <a:rect l="l" t="t" r="r" b="b"/>
            <a:pathLst>
              <a:path w="3458633" h="6858000">
                <a:moveTo>
                  <a:pt x="0" y="0"/>
                </a:moveTo>
                <a:lnTo>
                  <a:pt x="3174999" y="0"/>
                </a:lnTo>
                <a:lnTo>
                  <a:pt x="2294466" y="5223932"/>
                </a:lnTo>
                <a:lnTo>
                  <a:pt x="3458633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 w="38100">
            <a:noFill/>
          </a:ln>
          <a:effectLst/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66ACB28E-5E83-4914-B2C1-39756D9CE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3867" y="2048933"/>
            <a:ext cx="7659156" cy="3742267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From the previous visualization we can conclude the </a:t>
            </a:r>
            <a:r>
              <a:rPr lang="en-US">
                <a:solidFill>
                  <a:schemeClr val="tx1"/>
                </a:solidFill>
              </a:rPr>
              <a:t>baking goods </a:t>
            </a:r>
            <a:r>
              <a:rPr lang="en-US" dirty="0">
                <a:solidFill>
                  <a:schemeClr val="tx1"/>
                </a:solidFill>
              </a:rPr>
              <a:t>are the ones with the lower average sales on the outlets, while the starchy foods and  the seafood are the one leading the sales.</a:t>
            </a:r>
          </a:p>
          <a:p>
            <a:r>
              <a:rPr lang="en-US" dirty="0">
                <a:solidFill>
                  <a:schemeClr val="tx1"/>
                </a:solidFill>
              </a:rPr>
              <a:t>Even though there are some items that are not performing as good as the top ones, we can observe a tendency to have a very near performance on the sales for each category.</a:t>
            </a:r>
          </a:p>
        </p:txBody>
      </p:sp>
    </p:spTree>
    <p:extLst>
      <p:ext uri="{BB962C8B-B14F-4D97-AF65-F5344CB8AC3E}">
        <p14:creationId xmlns:p14="http://schemas.microsoft.com/office/powerpoint/2010/main" val="172549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5428F22-76B3-4107-AADE-3F9EC95FD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346FBCF-5353-4172-96F5-4B7EB0777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90265" y="-12875"/>
            <a:ext cx="2604396" cy="6890194"/>
            <a:chOff x="2199787" y="-12875"/>
            <a:chExt cx="2679011" cy="6890194"/>
          </a:xfrm>
        </p:grpSpPr>
        <p:sp useBgFill="1">
          <p:nvSpPr>
            <p:cNvPr id="25" name="Rectangle 19">
              <a:extLst>
                <a:ext uri="{FF2B5EF4-FFF2-40B4-BE49-F238E27FC236}">
                  <a16:creationId xmlns:a16="http://schemas.microsoft.com/office/drawing/2014/main" id="{343F3E6D-808D-43AD-9485-AD0014BEA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199787" y="-12875"/>
              <a:ext cx="2679011" cy="5301468"/>
            </a:xfrm>
            <a:custGeom>
              <a:avLst/>
              <a:gdLst>
                <a:gd name="connsiteX0" fmla="*/ 0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0 w 2570017"/>
                <a:gd name="connsiteY4" fmla="*/ 0 h 2554287"/>
                <a:gd name="connsiteX0" fmla="*/ 904009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904009 w 2570017"/>
                <a:gd name="connsiteY4" fmla="*/ 0 h 2554287"/>
                <a:gd name="connsiteX0" fmla="*/ 644236 w 2570017"/>
                <a:gd name="connsiteY0" fmla="*/ 10391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44236 w 2570017"/>
                <a:gd name="connsiteY4" fmla="*/ 10391 h 2554287"/>
                <a:gd name="connsiteX0" fmla="*/ 633845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33845 w 2570017"/>
                <a:gd name="connsiteY4" fmla="*/ 0 h 2554287"/>
                <a:gd name="connsiteX0" fmla="*/ 675409 w 2611581"/>
                <a:gd name="connsiteY0" fmla="*/ 0 h 2554287"/>
                <a:gd name="connsiteX1" fmla="*/ 2611581 w 2611581"/>
                <a:gd name="connsiteY1" fmla="*/ 0 h 2554287"/>
                <a:gd name="connsiteX2" fmla="*/ 2611581 w 2611581"/>
                <a:gd name="connsiteY2" fmla="*/ 2554287 h 2554287"/>
                <a:gd name="connsiteX3" fmla="*/ 0 w 2611581"/>
                <a:gd name="connsiteY3" fmla="*/ 2554287 h 2554287"/>
                <a:gd name="connsiteX4" fmla="*/ 675409 w 2611581"/>
                <a:gd name="connsiteY4" fmla="*/ 0 h 2554287"/>
                <a:gd name="connsiteX0" fmla="*/ 650979 w 2587151"/>
                <a:gd name="connsiteY0" fmla="*/ 0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650979 w 2587151"/>
                <a:gd name="connsiteY4" fmla="*/ 0 h 2554287"/>
                <a:gd name="connsiteX0" fmla="*/ 730379 w 2587151"/>
                <a:gd name="connsiteY0" fmla="*/ 5692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730379 w 2587151"/>
                <a:gd name="connsiteY4" fmla="*/ 5692 h 2554287"/>
                <a:gd name="connsiteX0" fmla="*/ 864750 w 2587151"/>
                <a:gd name="connsiteY0" fmla="*/ 2847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64750 w 2587151"/>
                <a:gd name="connsiteY4" fmla="*/ 2847 h 2554287"/>
                <a:gd name="connsiteX0" fmla="*/ 883073 w 2587151"/>
                <a:gd name="connsiteY0" fmla="*/ 1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83073 w 2587151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5750 h 2565670"/>
                <a:gd name="connsiteX4" fmla="*/ 895288 w 2611581"/>
                <a:gd name="connsiteY4" fmla="*/ 1 h 2565670"/>
                <a:gd name="connsiteX0" fmla="*/ 1544433 w 3260726"/>
                <a:gd name="connsiteY0" fmla="*/ 1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1544433 w 3260726"/>
                <a:gd name="connsiteY4" fmla="*/ 1 h 2565670"/>
                <a:gd name="connsiteX0" fmla="*/ 921784 w 3260726"/>
                <a:gd name="connsiteY0" fmla="*/ 12347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3260726"/>
                <a:gd name="connsiteY0" fmla="*/ 12347 h 2565670"/>
                <a:gd name="connsiteX1" fmla="*/ 2321160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2322228"/>
                <a:gd name="connsiteY0" fmla="*/ 12347 h 2565670"/>
                <a:gd name="connsiteX1" fmla="*/ 2321160 w 2322228"/>
                <a:gd name="connsiteY1" fmla="*/ 0 h 2565670"/>
                <a:gd name="connsiteX2" fmla="*/ 2320129 w 2322228"/>
                <a:gd name="connsiteY2" fmla="*/ 2565670 h 2565670"/>
                <a:gd name="connsiteX3" fmla="*/ 0 w 2322228"/>
                <a:gd name="connsiteY3" fmla="*/ 2521058 h 2565670"/>
                <a:gd name="connsiteX4" fmla="*/ 921784 w 2322228"/>
                <a:gd name="connsiteY4" fmla="*/ 12347 h 2565670"/>
                <a:gd name="connsiteX0" fmla="*/ 921784 w 2322228"/>
                <a:gd name="connsiteY0" fmla="*/ 0 h 2571841"/>
                <a:gd name="connsiteX1" fmla="*/ 2321160 w 2322228"/>
                <a:gd name="connsiteY1" fmla="*/ 6171 h 2571841"/>
                <a:gd name="connsiteX2" fmla="*/ 2320129 w 2322228"/>
                <a:gd name="connsiteY2" fmla="*/ 2571841 h 2571841"/>
                <a:gd name="connsiteX3" fmla="*/ 0 w 2322228"/>
                <a:gd name="connsiteY3" fmla="*/ 2527229 h 2571841"/>
                <a:gd name="connsiteX4" fmla="*/ 921784 w 2322228"/>
                <a:gd name="connsiteY4" fmla="*/ 0 h 2571841"/>
                <a:gd name="connsiteX0" fmla="*/ 921784 w 2611583"/>
                <a:gd name="connsiteY0" fmla="*/ 0 h 2540977"/>
                <a:gd name="connsiteX1" fmla="*/ 2321160 w 2611583"/>
                <a:gd name="connsiteY1" fmla="*/ 6171 h 2540977"/>
                <a:gd name="connsiteX2" fmla="*/ 2611583 w 2611583"/>
                <a:gd name="connsiteY2" fmla="*/ 2540977 h 2540977"/>
                <a:gd name="connsiteX3" fmla="*/ 0 w 2611583"/>
                <a:gd name="connsiteY3" fmla="*/ 2527229 h 2540977"/>
                <a:gd name="connsiteX4" fmla="*/ 921784 w 2611583"/>
                <a:gd name="connsiteY4" fmla="*/ 0 h 2540977"/>
                <a:gd name="connsiteX0" fmla="*/ 921784 w 2611583"/>
                <a:gd name="connsiteY0" fmla="*/ 2 h 2540979"/>
                <a:gd name="connsiteX1" fmla="*/ 2572870 w 2611583"/>
                <a:gd name="connsiteY1" fmla="*/ 0 h 2540979"/>
                <a:gd name="connsiteX2" fmla="*/ 2611583 w 2611583"/>
                <a:gd name="connsiteY2" fmla="*/ 2540979 h 2540979"/>
                <a:gd name="connsiteX3" fmla="*/ 0 w 2611583"/>
                <a:gd name="connsiteY3" fmla="*/ 2527231 h 2540979"/>
                <a:gd name="connsiteX4" fmla="*/ 921784 w 2611583"/>
                <a:gd name="connsiteY4" fmla="*/ 2 h 2540979"/>
                <a:gd name="connsiteX0" fmla="*/ 921784 w 2705467"/>
                <a:gd name="connsiteY0" fmla="*/ 0 h 2540977"/>
                <a:gd name="connsiteX1" fmla="*/ 2705349 w 2705467"/>
                <a:gd name="connsiteY1" fmla="*/ 6171 h 2540977"/>
                <a:gd name="connsiteX2" fmla="*/ 2611583 w 2705467"/>
                <a:gd name="connsiteY2" fmla="*/ 2540977 h 2540977"/>
                <a:gd name="connsiteX3" fmla="*/ 0 w 2705467"/>
                <a:gd name="connsiteY3" fmla="*/ 2527229 h 2540977"/>
                <a:gd name="connsiteX4" fmla="*/ 921784 w 2705467"/>
                <a:gd name="connsiteY4" fmla="*/ 0 h 2540977"/>
                <a:gd name="connsiteX0" fmla="*/ 921784 w 2718702"/>
                <a:gd name="connsiteY0" fmla="*/ 2 h 2540979"/>
                <a:gd name="connsiteX1" fmla="*/ 2718597 w 2718702"/>
                <a:gd name="connsiteY1" fmla="*/ 0 h 2540979"/>
                <a:gd name="connsiteX2" fmla="*/ 2611583 w 2718702"/>
                <a:gd name="connsiteY2" fmla="*/ 2540979 h 2540979"/>
                <a:gd name="connsiteX3" fmla="*/ 0 w 2718702"/>
                <a:gd name="connsiteY3" fmla="*/ 2527231 h 2540979"/>
                <a:gd name="connsiteX4" fmla="*/ 921784 w 2718702"/>
                <a:gd name="connsiteY4" fmla="*/ 2 h 2540979"/>
                <a:gd name="connsiteX0" fmla="*/ 921784 w 2679012"/>
                <a:gd name="connsiteY0" fmla="*/ 0 h 2540977"/>
                <a:gd name="connsiteX1" fmla="*/ 2678853 w 2679012"/>
                <a:gd name="connsiteY1" fmla="*/ 6171 h 2540977"/>
                <a:gd name="connsiteX2" fmla="*/ 2611583 w 2679012"/>
                <a:gd name="connsiteY2" fmla="*/ 2540977 h 2540977"/>
                <a:gd name="connsiteX3" fmla="*/ 0 w 2679012"/>
                <a:gd name="connsiteY3" fmla="*/ 2527229 h 2540977"/>
                <a:gd name="connsiteX4" fmla="*/ 921784 w 2679012"/>
                <a:gd name="connsiteY4" fmla="*/ 0 h 254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012" h="2540977">
                  <a:moveTo>
                    <a:pt x="921784" y="0"/>
                  </a:moveTo>
                  <a:lnTo>
                    <a:pt x="2678853" y="6171"/>
                  </a:lnTo>
                  <a:cubicBezTo>
                    <a:pt x="2682925" y="861394"/>
                    <a:pt x="2607511" y="1685754"/>
                    <a:pt x="2611583" y="2540977"/>
                  </a:cubicBezTo>
                  <a:lnTo>
                    <a:pt x="0" y="2527229"/>
                  </a:lnTo>
                  <a:lnTo>
                    <a:pt x="921784" y="0"/>
                  </a:lnTo>
                  <a:close/>
                </a:path>
              </a:pathLst>
            </a:custGeom>
            <a:blipFill rotWithShape="0">
              <a:blip r:embed="rId2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14598" r="-265621" b="-286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6" name="Rectangle 20">
              <a:extLst>
                <a:ext uri="{FF2B5EF4-FFF2-40B4-BE49-F238E27FC236}">
                  <a16:creationId xmlns:a16="http://schemas.microsoft.com/office/drawing/2014/main" id="{03DB1AC6-5430-4CD3-BD83-86E675A11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211875" y="5257482"/>
              <a:ext cx="2586931" cy="1619837"/>
            </a:xfrm>
            <a:custGeom>
              <a:avLst/>
              <a:gdLst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0 w 2611581"/>
                <a:gd name="connsiteY3" fmla="*/ 4303713 h 4303713"/>
                <a:gd name="connsiteX4" fmla="*/ 0 w 2611581"/>
                <a:gd name="connsiteY4" fmla="*/ 0 h 4303713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693718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963882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213264 w 2611581"/>
                <a:gd name="connsiteY3" fmla="*/ 4293322 h 4303713"/>
                <a:gd name="connsiteX4" fmla="*/ 0 w 2611581"/>
                <a:gd name="connsiteY4" fmla="*/ 0 h 4303713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171701 w 2611581"/>
                <a:gd name="connsiteY3" fmla="*/ 3638695 h 4303713"/>
                <a:gd name="connsiteX4" fmla="*/ 0 w 2611581"/>
                <a:gd name="connsiteY4" fmla="*/ 0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81054 w 2720934"/>
                <a:gd name="connsiteY3" fmla="*/ 3638695 h 4303713"/>
                <a:gd name="connsiteX4" fmla="*/ 0 w 2720934"/>
                <a:gd name="connsiteY4" fmla="*/ 268283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64231 w 2720934"/>
                <a:gd name="connsiteY3" fmla="*/ 3717600 h 4303713"/>
                <a:gd name="connsiteX4" fmla="*/ 0 w 2720934"/>
                <a:gd name="connsiteY4" fmla="*/ 268283 h 4303713"/>
                <a:gd name="connsiteX0" fmla="*/ 0 w 2720934"/>
                <a:gd name="connsiteY0" fmla="*/ 268283 h 4335275"/>
                <a:gd name="connsiteX1" fmla="*/ 2720934 w 2720934"/>
                <a:gd name="connsiteY1" fmla="*/ 0 h 4335275"/>
                <a:gd name="connsiteX2" fmla="*/ 2653639 w 2720934"/>
                <a:gd name="connsiteY2" fmla="*/ 4335275 h 4335275"/>
                <a:gd name="connsiteX3" fmla="*/ 2264231 w 2720934"/>
                <a:gd name="connsiteY3" fmla="*/ 3717600 h 4335275"/>
                <a:gd name="connsiteX4" fmla="*/ 0 w 2720934"/>
                <a:gd name="connsiteY4" fmla="*/ 268283 h 4335275"/>
                <a:gd name="connsiteX0" fmla="*/ 0 w 2737757"/>
                <a:gd name="connsiteY0" fmla="*/ 236721 h 4335275"/>
                <a:gd name="connsiteX1" fmla="*/ 2737757 w 2737757"/>
                <a:gd name="connsiteY1" fmla="*/ 0 h 4335275"/>
                <a:gd name="connsiteX2" fmla="*/ 2670462 w 2737757"/>
                <a:gd name="connsiteY2" fmla="*/ 4335275 h 4335275"/>
                <a:gd name="connsiteX3" fmla="*/ 2281054 w 2737757"/>
                <a:gd name="connsiteY3" fmla="*/ 3717600 h 4335275"/>
                <a:gd name="connsiteX4" fmla="*/ 0 w 2737757"/>
                <a:gd name="connsiteY4" fmla="*/ 236721 h 4335275"/>
                <a:gd name="connsiteX0" fmla="*/ 0 w 2729346"/>
                <a:gd name="connsiteY0" fmla="*/ 0 h 4098554"/>
                <a:gd name="connsiteX1" fmla="*/ 2729346 w 2729346"/>
                <a:gd name="connsiteY1" fmla="*/ 126250 h 4098554"/>
                <a:gd name="connsiteX2" fmla="*/ 2670462 w 2729346"/>
                <a:gd name="connsiteY2" fmla="*/ 4098554 h 4098554"/>
                <a:gd name="connsiteX3" fmla="*/ 2281054 w 2729346"/>
                <a:gd name="connsiteY3" fmla="*/ 3480879 h 4098554"/>
                <a:gd name="connsiteX4" fmla="*/ 0 w 2729346"/>
                <a:gd name="connsiteY4" fmla="*/ 0 h 4098554"/>
                <a:gd name="connsiteX0" fmla="*/ 0 w 2720934"/>
                <a:gd name="connsiteY0" fmla="*/ 0 h 4098554"/>
                <a:gd name="connsiteX1" fmla="*/ 2720934 w 2720934"/>
                <a:gd name="connsiteY1" fmla="*/ 31562 h 4098554"/>
                <a:gd name="connsiteX2" fmla="*/ 2670462 w 2720934"/>
                <a:gd name="connsiteY2" fmla="*/ 4098554 h 4098554"/>
                <a:gd name="connsiteX3" fmla="*/ 2281054 w 2720934"/>
                <a:gd name="connsiteY3" fmla="*/ 3480879 h 4098554"/>
                <a:gd name="connsiteX4" fmla="*/ 0 w 2720934"/>
                <a:gd name="connsiteY4" fmla="*/ 0 h 4098554"/>
                <a:gd name="connsiteX0" fmla="*/ 0 w 2720934"/>
                <a:gd name="connsiteY0" fmla="*/ 15782 h 4114336"/>
                <a:gd name="connsiteX1" fmla="*/ 2720934 w 2720934"/>
                <a:gd name="connsiteY1" fmla="*/ 0 h 4114336"/>
                <a:gd name="connsiteX2" fmla="*/ 2670462 w 2720934"/>
                <a:gd name="connsiteY2" fmla="*/ 4114336 h 4114336"/>
                <a:gd name="connsiteX3" fmla="*/ 2281054 w 2720934"/>
                <a:gd name="connsiteY3" fmla="*/ 3496661 h 4114336"/>
                <a:gd name="connsiteX4" fmla="*/ 0 w 2720934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80409 w 2820289"/>
                <a:gd name="connsiteY3" fmla="*/ 3496661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3972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3721149"/>
                <a:gd name="connsiteY0" fmla="*/ 0 h 4269703"/>
                <a:gd name="connsiteX1" fmla="*/ 3721149 w 3721149"/>
                <a:gd name="connsiteY1" fmla="*/ 155367 h 4269703"/>
                <a:gd name="connsiteX2" fmla="*/ 3664832 w 3721149"/>
                <a:gd name="connsiteY2" fmla="*/ 4269703 h 4269703"/>
                <a:gd name="connsiteX3" fmla="*/ 3263736 w 3721149"/>
                <a:gd name="connsiteY3" fmla="*/ 3673347 h 4269703"/>
                <a:gd name="connsiteX4" fmla="*/ 0 w 3721149"/>
                <a:gd name="connsiteY4" fmla="*/ 0 h 4269703"/>
                <a:gd name="connsiteX0" fmla="*/ 0 w 3721149"/>
                <a:gd name="connsiteY0" fmla="*/ 0 h 4289488"/>
                <a:gd name="connsiteX1" fmla="*/ 3721149 w 3721149"/>
                <a:gd name="connsiteY1" fmla="*/ 155367 h 4289488"/>
                <a:gd name="connsiteX2" fmla="*/ 3664832 w 3721149"/>
                <a:gd name="connsiteY2" fmla="*/ 4269703 h 4289488"/>
                <a:gd name="connsiteX3" fmla="*/ 1705997 w 3721149"/>
                <a:gd name="connsiteY3" fmla="*/ 4289488 h 4289488"/>
                <a:gd name="connsiteX4" fmla="*/ 0 w 3721149"/>
                <a:gd name="connsiteY4" fmla="*/ 0 h 4289488"/>
                <a:gd name="connsiteX0" fmla="*/ 0 w 3664846"/>
                <a:gd name="connsiteY0" fmla="*/ 15785 h 4305273"/>
                <a:gd name="connsiteX1" fmla="*/ 3664846 w 3664846"/>
                <a:gd name="connsiteY1" fmla="*/ 0 h 4305273"/>
                <a:gd name="connsiteX2" fmla="*/ 3664832 w 3664846"/>
                <a:gd name="connsiteY2" fmla="*/ 4285488 h 4305273"/>
                <a:gd name="connsiteX3" fmla="*/ 1705997 w 3664846"/>
                <a:gd name="connsiteY3" fmla="*/ 4305273 h 4305273"/>
                <a:gd name="connsiteX4" fmla="*/ 0 w 3664846"/>
                <a:gd name="connsiteY4" fmla="*/ 15785 h 4305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4846" h="4305273">
                  <a:moveTo>
                    <a:pt x="0" y="15785"/>
                  </a:moveTo>
                  <a:lnTo>
                    <a:pt x="3664846" y="0"/>
                  </a:lnTo>
                  <a:cubicBezTo>
                    <a:pt x="3664841" y="1428496"/>
                    <a:pt x="3664837" y="2856992"/>
                    <a:pt x="3664832" y="4285488"/>
                  </a:cubicBezTo>
                  <a:lnTo>
                    <a:pt x="1705997" y="4305273"/>
                  </a:lnTo>
                  <a:lnTo>
                    <a:pt x="0" y="15785"/>
                  </a:lnTo>
                  <a:close/>
                </a:path>
              </a:pathLst>
            </a:custGeom>
            <a:blipFill rotWithShape="0">
              <a:blip r:embed="rId2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63116" t="-323529" r="-3982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8326E10-C8CB-487F-A110-F861268DE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360612" y="0"/>
            <a:ext cx="2436813" cy="6858001"/>
            <a:chOff x="1320800" y="0"/>
            <a:chExt cx="2436813" cy="6858001"/>
          </a:xfrm>
        </p:grpSpPr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3279962B-46D2-4E19-B632-39B80D1E8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321A335A-53CB-4C17-AB51-5D9C2DCB4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A0E0D557-405B-469F-AEDE-4E3404AA4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D8D4E62F-9393-40A6-9E85-9F3B59C4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FABD11B1-DE89-45BC-8204-968C88AAD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AFA4965A-1FBC-44B8-B96A-3F5275C3A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F2A229-5CF0-49D1-8FFD-376145321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425" y="275166"/>
            <a:ext cx="8029555" cy="1413933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/>
              <a:t>Model for predicting Sales based on Item characteristics</a:t>
            </a:r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2A052390-F4B0-4A93-A1C7-E4C145DCEE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22" r="48409" b="-1"/>
          <a:stretch/>
        </p:blipFill>
        <p:spPr>
          <a:xfrm>
            <a:off x="20" y="10"/>
            <a:ext cx="3459143" cy="6857990"/>
          </a:xfrm>
          <a:custGeom>
            <a:avLst/>
            <a:gdLst/>
            <a:ahLst/>
            <a:cxnLst/>
            <a:rect l="l" t="t" r="r" b="b"/>
            <a:pathLst>
              <a:path w="3458633" h="6858000">
                <a:moveTo>
                  <a:pt x="0" y="0"/>
                </a:moveTo>
                <a:lnTo>
                  <a:pt x="3174999" y="0"/>
                </a:lnTo>
                <a:lnTo>
                  <a:pt x="2294466" y="5223932"/>
                </a:lnTo>
                <a:lnTo>
                  <a:pt x="3458633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 w="38100">
            <a:noFill/>
          </a:ln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C0914-E8D3-48E0-A864-93D2F504B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5705" y="2383405"/>
            <a:ext cx="8296275" cy="3494882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/>
              <a:t>I analyzed a couple of ways to predict the sales of Items based on their characteristics. And while both were a great way to help us understand where we stand, the conclusion is to use the linear regression model, as it gave better results when evaluating its performance.</a:t>
            </a:r>
          </a:p>
        </p:txBody>
      </p:sp>
    </p:spTree>
    <p:extLst>
      <p:ext uri="{BB962C8B-B14F-4D97-AF65-F5344CB8AC3E}">
        <p14:creationId xmlns:p14="http://schemas.microsoft.com/office/powerpoint/2010/main" val="374226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5428F22-76B3-4107-AADE-3F9EC95FD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346FBCF-5353-4172-96F5-4B7EB0777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90265" y="-12875"/>
            <a:ext cx="2604396" cy="6890194"/>
            <a:chOff x="2199787" y="-12875"/>
            <a:chExt cx="2679011" cy="6890194"/>
          </a:xfrm>
        </p:grpSpPr>
        <p:sp useBgFill="1">
          <p:nvSpPr>
            <p:cNvPr id="19" name="Rectangle 19">
              <a:extLst>
                <a:ext uri="{FF2B5EF4-FFF2-40B4-BE49-F238E27FC236}">
                  <a16:creationId xmlns:a16="http://schemas.microsoft.com/office/drawing/2014/main" id="{343F3E6D-808D-43AD-9485-AD0014BEA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199787" y="-12875"/>
              <a:ext cx="2679011" cy="5301468"/>
            </a:xfrm>
            <a:custGeom>
              <a:avLst/>
              <a:gdLst>
                <a:gd name="connsiteX0" fmla="*/ 0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0 w 2570017"/>
                <a:gd name="connsiteY4" fmla="*/ 0 h 2554287"/>
                <a:gd name="connsiteX0" fmla="*/ 904009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904009 w 2570017"/>
                <a:gd name="connsiteY4" fmla="*/ 0 h 2554287"/>
                <a:gd name="connsiteX0" fmla="*/ 644236 w 2570017"/>
                <a:gd name="connsiteY0" fmla="*/ 10391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44236 w 2570017"/>
                <a:gd name="connsiteY4" fmla="*/ 10391 h 2554287"/>
                <a:gd name="connsiteX0" fmla="*/ 633845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33845 w 2570017"/>
                <a:gd name="connsiteY4" fmla="*/ 0 h 2554287"/>
                <a:gd name="connsiteX0" fmla="*/ 675409 w 2611581"/>
                <a:gd name="connsiteY0" fmla="*/ 0 h 2554287"/>
                <a:gd name="connsiteX1" fmla="*/ 2611581 w 2611581"/>
                <a:gd name="connsiteY1" fmla="*/ 0 h 2554287"/>
                <a:gd name="connsiteX2" fmla="*/ 2611581 w 2611581"/>
                <a:gd name="connsiteY2" fmla="*/ 2554287 h 2554287"/>
                <a:gd name="connsiteX3" fmla="*/ 0 w 2611581"/>
                <a:gd name="connsiteY3" fmla="*/ 2554287 h 2554287"/>
                <a:gd name="connsiteX4" fmla="*/ 675409 w 2611581"/>
                <a:gd name="connsiteY4" fmla="*/ 0 h 2554287"/>
                <a:gd name="connsiteX0" fmla="*/ 650979 w 2587151"/>
                <a:gd name="connsiteY0" fmla="*/ 0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650979 w 2587151"/>
                <a:gd name="connsiteY4" fmla="*/ 0 h 2554287"/>
                <a:gd name="connsiteX0" fmla="*/ 730379 w 2587151"/>
                <a:gd name="connsiteY0" fmla="*/ 5692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730379 w 2587151"/>
                <a:gd name="connsiteY4" fmla="*/ 5692 h 2554287"/>
                <a:gd name="connsiteX0" fmla="*/ 864750 w 2587151"/>
                <a:gd name="connsiteY0" fmla="*/ 2847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64750 w 2587151"/>
                <a:gd name="connsiteY4" fmla="*/ 2847 h 2554287"/>
                <a:gd name="connsiteX0" fmla="*/ 883073 w 2587151"/>
                <a:gd name="connsiteY0" fmla="*/ 1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83073 w 2587151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5750 h 2565670"/>
                <a:gd name="connsiteX4" fmla="*/ 895288 w 2611581"/>
                <a:gd name="connsiteY4" fmla="*/ 1 h 2565670"/>
                <a:gd name="connsiteX0" fmla="*/ 1544433 w 3260726"/>
                <a:gd name="connsiteY0" fmla="*/ 1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1544433 w 3260726"/>
                <a:gd name="connsiteY4" fmla="*/ 1 h 2565670"/>
                <a:gd name="connsiteX0" fmla="*/ 921784 w 3260726"/>
                <a:gd name="connsiteY0" fmla="*/ 12347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3260726"/>
                <a:gd name="connsiteY0" fmla="*/ 12347 h 2565670"/>
                <a:gd name="connsiteX1" fmla="*/ 2321160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2322228"/>
                <a:gd name="connsiteY0" fmla="*/ 12347 h 2565670"/>
                <a:gd name="connsiteX1" fmla="*/ 2321160 w 2322228"/>
                <a:gd name="connsiteY1" fmla="*/ 0 h 2565670"/>
                <a:gd name="connsiteX2" fmla="*/ 2320129 w 2322228"/>
                <a:gd name="connsiteY2" fmla="*/ 2565670 h 2565670"/>
                <a:gd name="connsiteX3" fmla="*/ 0 w 2322228"/>
                <a:gd name="connsiteY3" fmla="*/ 2521058 h 2565670"/>
                <a:gd name="connsiteX4" fmla="*/ 921784 w 2322228"/>
                <a:gd name="connsiteY4" fmla="*/ 12347 h 2565670"/>
                <a:gd name="connsiteX0" fmla="*/ 921784 w 2322228"/>
                <a:gd name="connsiteY0" fmla="*/ 0 h 2571841"/>
                <a:gd name="connsiteX1" fmla="*/ 2321160 w 2322228"/>
                <a:gd name="connsiteY1" fmla="*/ 6171 h 2571841"/>
                <a:gd name="connsiteX2" fmla="*/ 2320129 w 2322228"/>
                <a:gd name="connsiteY2" fmla="*/ 2571841 h 2571841"/>
                <a:gd name="connsiteX3" fmla="*/ 0 w 2322228"/>
                <a:gd name="connsiteY3" fmla="*/ 2527229 h 2571841"/>
                <a:gd name="connsiteX4" fmla="*/ 921784 w 2322228"/>
                <a:gd name="connsiteY4" fmla="*/ 0 h 2571841"/>
                <a:gd name="connsiteX0" fmla="*/ 921784 w 2611583"/>
                <a:gd name="connsiteY0" fmla="*/ 0 h 2540977"/>
                <a:gd name="connsiteX1" fmla="*/ 2321160 w 2611583"/>
                <a:gd name="connsiteY1" fmla="*/ 6171 h 2540977"/>
                <a:gd name="connsiteX2" fmla="*/ 2611583 w 2611583"/>
                <a:gd name="connsiteY2" fmla="*/ 2540977 h 2540977"/>
                <a:gd name="connsiteX3" fmla="*/ 0 w 2611583"/>
                <a:gd name="connsiteY3" fmla="*/ 2527229 h 2540977"/>
                <a:gd name="connsiteX4" fmla="*/ 921784 w 2611583"/>
                <a:gd name="connsiteY4" fmla="*/ 0 h 2540977"/>
                <a:gd name="connsiteX0" fmla="*/ 921784 w 2611583"/>
                <a:gd name="connsiteY0" fmla="*/ 2 h 2540979"/>
                <a:gd name="connsiteX1" fmla="*/ 2572870 w 2611583"/>
                <a:gd name="connsiteY1" fmla="*/ 0 h 2540979"/>
                <a:gd name="connsiteX2" fmla="*/ 2611583 w 2611583"/>
                <a:gd name="connsiteY2" fmla="*/ 2540979 h 2540979"/>
                <a:gd name="connsiteX3" fmla="*/ 0 w 2611583"/>
                <a:gd name="connsiteY3" fmla="*/ 2527231 h 2540979"/>
                <a:gd name="connsiteX4" fmla="*/ 921784 w 2611583"/>
                <a:gd name="connsiteY4" fmla="*/ 2 h 2540979"/>
                <a:gd name="connsiteX0" fmla="*/ 921784 w 2705467"/>
                <a:gd name="connsiteY0" fmla="*/ 0 h 2540977"/>
                <a:gd name="connsiteX1" fmla="*/ 2705349 w 2705467"/>
                <a:gd name="connsiteY1" fmla="*/ 6171 h 2540977"/>
                <a:gd name="connsiteX2" fmla="*/ 2611583 w 2705467"/>
                <a:gd name="connsiteY2" fmla="*/ 2540977 h 2540977"/>
                <a:gd name="connsiteX3" fmla="*/ 0 w 2705467"/>
                <a:gd name="connsiteY3" fmla="*/ 2527229 h 2540977"/>
                <a:gd name="connsiteX4" fmla="*/ 921784 w 2705467"/>
                <a:gd name="connsiteY4" fmla="*/ 0 h 2540977"/>
                <a:gd name="connsiteX0" fmla="*/ 921784 w 2718702"/>
                <a:gd name="connsiteY0" fmla="*/ 2 h 2540979"/>
                <a:gd name="connsiteX1" fmla="*/ 2718597 w 2718702"/>
                <a:gd name="connsiteY1" fmla="*/ 0 h 2540979"/>
                <a:gd name="connsiteX2" fmla="*/ 2611583 w 2718702"/>
                <a:gd name="connsiteY2" fmla="*/ 2540979 h 2540979"/>
                <a:gd name="connsiteX3" fmla="*/ 0 w 2718702"/>
                <a:gd name="connsiteY3" fmla="*/ 2527231 h 2540979"/>
                <a:gd name="connsiteX4" fmla="*/ 921784 w 2718702"/>
                <a:gd name="connsiteY4" fmla="*/ 2 h 2540979"/>
                <a:gd name="connsiteX0" fmla="*/ 921784 w 2679012"/>
                <a:gd name="connsiteY0" fmla="*/ 0 h 2540977"/>
                <a:gd name="connsiteX1" fmla="*/ 2678853 w 2679012"/>
                <a:gd name="connsiteY1" fmla="*/ 6171 h 2540977"/>
                <a:gd name="connsiteX2" fmla="*/ 2611583 w 2679012"/>
                <a:gd name="connsiteY2" fmla="*/ 2540977 h 2540977"/>
                <a:gd name="connsiteX3" fmla="*/ 0 w 2679012"/>
                <a:gd name="connsiteY3" fmla="*/ 2527229 h 2540977"/>
                <a:gd name="connsiteX4" fmla="*/ 921784 w 2679012"/>
                <a:gd name="connsiteY4" fmla="*/ 0 h 254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012" h="2540977">
                  <a:moveTo>
                    <a:pt x="921784" y="0"/>
                  </a:moveTo>
                  <a:lnTo>
                    <a:pt x="2678853" y="6171"/>
                  </a:lnTo>
                  <a:cubicBezTo>
                    <a:pt x="2682925" y="861394"/>
                    <a:pt x="2607511" y="1685754"/>
                    <a:pt x="2611583" y="2540977"/>
                  </a:cubicBezTo>
                  <a:lnTo>
                    <a:pt x="0" y="2527229"/>
                  </a:lnTo>
                  <a:lnTo>
                    <a:pt x="921784" y="0"/>
                  </a:lnTo>
                  <a:close/>
                </a:path>
              </a:pathLst>
            </a:custGeom>
            <a:blipFill rotWithShape="0">
              <a:blip r:embed="rId2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14598" r="-265621" b="-286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20" name="Rectangle 20">
              <a:extLst>
                <a:ext uri="{FF2B5EF4-FFF2-40B4-BE49-F238E27FC236}">
                  <a16:creationId xmlns:a16="http://schemas.microsoft.com/office/drawing/2014/main" id="{03DB1AC6-5430-4CD3-BD83-86E675A11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211875" y="5257482"/>
              <a:ext cx="2586931" cy="1619837"/>
            </a:xfrm>
            <a:custGeom>
              <a:avLst/>
              <a:gdLst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0 w 2611581"/>
                <a:gd name="connsiteY3" fmla="*/ 4303713 h 4303713"/>
                <a:gd name="connsiteX4" fmla="*/ 0 w 2611581"/>
                <a:gd name="connsiteY4" fmla="*/ 0 h 4303713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693718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963882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213264 w 2611581"/>
                <a:gd name="connsiteY3" fmla="*/ 4293322 h 4303713"/>
                <a:gd name="connsiteX4" fmla="*/ 0 w 2611581"/>
                <a:gd name="connsiteY4" fmla="*/ 0 h 4303713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171701 w 2611581"/>
                <a:gd name="connsiteY3" fmla="*/ 3638695 h 4303713"/>
                <a:gd name="connsiteX4" fmla="*/ 0 w 2611581"/>
                <a:gd name="connsiteY4" fmla="*/ 0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81054 w 2720934"/>
                <a:gd name="connsiteY3" fmla="*/ 3638695 h 4303713"/>
                <a:gd name="connsiteX4" fmla="*/ 0 w 2720934"/>
                <a:gd name="connsiteY4" fmla="*/ 268283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64231 w 2720934"/>
                <a:gd name="connsiteY3" fmla="*/ 3717600 h 4303713"/>
                <a:gd name="connsiteX4" fmla="*/ 0 w 2720934"/>
                <a:gd name="connsiteY4" fmla="*/ 268283 h 4303713"/>
                <a:gd name="connsiteX0" fmla="*/ 0 w 2720934"/>
                <a:gd name="connsiteY0" fmla="*/ 268283 h 4335275"/>
                <a:gd name="connsiteX1" fmla="*/ 2720934 w 2720934"/>
                <a:gd name="connsiteY1" fmla="*/ 0 h 4335275"/>
                <a:gd name="connsiteX2" fmla="*/ 2653639 w 2720934"/>
                <a:gd name="connsiteY2" fmla="*/ 4335275 h 4335275"/>
                <a:gd name="connsiteX3" fmla="*/ 2264231 w 2720934"/>
                <a:gd name="connsiteY3" fmla="*/ 3717600 h 4335275"/>
                <a:gd name="connsiteX4" fmla="*/ 0 w 2720934"/>
                <a:gd name="connsiteY4" fmla="*/ 268283 h 4335275"/>
                <a:gd name="connsiteX0" fmla="*/ 0 w 2737757"/>
                <a:gd name="connsiteY0" fmla="*/ 236721 h 4335275"/>
                <a:gd name="connsiteX1" fmla="*/ 2737757 w 2737757"/>
                <a:gd name="connsiteY1" fmla="*/ 0 h 4335275"/>
                <a:gd name="connsiteX2" fmla="*/ 2670462 w 2737757"/>
                <a:gd name="connsiteY2" fmla="*/ 4335275 h 4335275"/>
                <a:gd name="connsiteX3" fmla="*/ 2281054 w 2737757"/>
                <a:gd name="connsiteY3" fmla="*/ 3717600 h 4335275"/>
                <a:gd name="connsiteX4" fmla="*/ 0 w 2737757"/>
                <a:gd name="connsiteY4" fmla="*/ 236721 h 4335275"/>
                <a:gd name="connsiteX0" fmla="*/ 0 w 2729346"/>
                <a:gd name="connsiteY0" fmla="*/ 0 h 4098554"/>
                <a:gd name="connsiteX1" fmla="*/ 2729346 w 2729346"/>
                <a:gd name="connsiteY1" fmla="*/ 126250 h 4098554"/>
                <a:gd name="connsiteX2" fmla="*/ 2670462 w 2729346"/>
                <a:gd name="connsiteY2" fmla="*/ 4098554 h 4098554"/>
                <a:gd name="connsiteX3" fmla="*/ 2281054 w 2729346"/>
                <a:gd name="connsiteY3" fmla="*/ 3480879 h 4098554"/>
                <a:gd name="connsiteX4" fmla="*/ 0 w 2729346"/>
                <a:gd name="connsiteY4" fmla="*/ 0 h 4098554"/>
                <a:gd name="connsiteX0" fmla="*/ 0 w 2720934"/>
                <a:gd name="connsiteY0" fmla="*/ 0 h 4098554"/>
                <a:gd name="connsiteX1" fmla="*/ 2720934 w 2720934"/>
                <a:gd name="connsiteY1" fmla="*/ 31562 h 4098554"/>
                <a:gd name="connsiteX2" fmla="*/ 2670462 w 2720934"/>
                <a:gd name="connsiteY2" fmla="*/ 4098554 h 4098554"/>
                <a:gd name="connsiteX3" fmla="*/ 2281054 w 2720934"/>
                <a:gd name="connsiteY3" fmla="*/ 3480879 h 4098554"/>
                <a:gd name="connsiteX4" fmla="*/ 0 w 2720934"/>
                <a:gd name="connsiteY4" fmla="*/ 0 h 4098554"/>
                <a:gd name="connsiteX0" fmla="*/ 0 w 2720934"/>
                <a:gd name="connsiteY0" fmla="*/ 15782 h 4114336"/>
                <a:gd name="connsiteX1" fmla="*/ 2720934 w 2720934"/>
                <a:gd name="connsiteY1" fmla="*/ 0 h 4114336"/>
                <a:gd name="connsiteX2" fmla="*/ 2670462 w 2720934"/>
                <a:gd name="connsiteY2" fmla="*/ 4114336 h 4114336"/>
                <a:gd name="connsiteX3" fmla="*/ 2281054 w 2720934"/>
                <a:gd name="connsiteY3" fmla="*/ 3496661 h 4114336"/>
                <a:gd name="connsiteX4" fmla="*/ 0 w 2720934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80409 w 2820289"/>
                <a:gd name="connsiteY3" fmla="*/ 3496661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3972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3721149"/>
                <a:gd name="connsiteY0" fmla="*/ 0 h 4269703"/>
                <a:gd name="connsiteX1" fmla="*/ 3721149 w 3721149"/>
                <a:gd name="connsiteY1" fmla="*/ 155367 h 4269703"/>
                <a:gd name="connsiteX2" fmla="*/ 3664832 w 3721149"/>
                <a:gd name="connsiteY2" fmla="*/ 4269703 h 4269703"/>
                <a:gd name="connsiteX3" fmla="*/ 3263736 w 3721149"/>
                <a:gd name="connsiteY3" fmla="*/ 3673347 h 4269703"/>
                <a:gd name="connsiteX4" fmla="*/ 0 w 3721149"/>
                <a:gd name="connsiteY4" fmla="*/ 0 h 4269703"/>
                <a:gd name="connsiteX0" fmla="*/ 0 w 3721149"/>
                <a:gd name="connsiteY0" fmla="*/ 0 h 4289488"/>
                <a:gd name="connsiteX1" fmla="*/ 3721149 w 3721149"/>
                <a:gd name="connsiteY1" fmla="*/ 155367 h 4289488"/>
                <a:gd name="connsiteX2" fmla="*/ 3664832 w 3721149"/>
                <a:gd name="connsiteY2" fmla="*/ 4269703 h 4289488"/>
                <a:gd name="connsiteX3" fmla="*/ 1705997 w 3721149"/>
                <a:gd name="connsiteY3" fmla="*/ 4289488 h 4289488"/>
                <a:gd name="connsiteX4" fmla="*/ 0 w 3721149"/>
                <a:gd name="connsiteY4" fmla="*/ 0 h 4289488"/>
                <a:gd name="connsiteX0" fmla="*/ 0 w 3664846"/>
                <a:gd name="connsiteY0" fmla="*/ 15785 h 4305273"/>
                <a:gd name="connsiteX1" fmla="*/ 3664846 w 3664846"/>
                <a:gd name="connsiteY1" fmla="*/ 0 h 4305273"/>
                <a:gd name="connsiteX2" fmla="*/ 3664832 w 3664846"/>
                <a:gd name="connsiteY2" fmla="*/ 4285488 h 4305273"/>
                <a:gd name="connsiteX3" fmla="*/ 1705997 w 3664846"/>
                <a:gd name="connsiteY3" fmla="*/ 4305273 h 4305273"/>
                <a:gd name="connsiteX4" fmla="*/ 0 w 3664846"/>
                <a:gd name="connsiteY4" fmla="*/ 15785 h 4305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4846" h="4305273">
                  <a:moveTo>
                    <a:pt x="0" y="15785"/>
                  </a:moveTo>
                  <a:lnTo>
                    <a:pt x="3664846" y="0"/>
                  </a:lnTo>
                  <a:cubicBezTo>
                    <a:pt x="3664841" y="1428496"/>
                    <a:pt x="3664837" y="2856992"/>
                    <a:pt x="3664832" y="4285488"/>
                  </a:cubicBezTo>
                  <a:lnTo>
                    <a:pt x="1705997" y="4305273"/>
                  </a:lnTo>
                  <a:lnTo>
                    <a:pt x="0" y="15785"/>
                  </a:lnTo>
                  <a:close/>
                </a:path>
              </a:pathLst>
            </a:custGeom>
            <a:blipFill rotWithShape="0">
              <a:blip r:embed="rId2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63116" t="-323529" r="-3982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8326E10-C8CB-487F-A110-F861268DE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3606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3279962B-46D2-4E19-B632-39B80D1E8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321A335A-53CB-4C17-AB51-5D9C2DCB4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A0E0D557-405B-469F-AEDE-4E3404AA4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D8D4E62F-9393-40A6-9E85-9F3B59C4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FABD11B1-DE89-45BC-8204-968C88AAD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AFA4965A-1FBC-44B8-B96A-3F5275C3A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5F2680AD-6E19-40AC-9358-456AD20FD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425" y="359833"/>
            <a:ext cx="7345891" cy="1413933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>
                <a:ln/>
                <a:effectLst/>
              </a:rPr>
              <a:t>So, what conclusions can we get from this analysis? </a:t>
            </a:r>
          </a:p>
        </p:txBody>
      </p:sp>
      <p:pic>
        <p:nvPicPr>
          <p:cNvPr id="11" name="Picture 10" descr="Vegetables in a tote bag">
            <a:extLst>
              <a:ext uri="{FF2B5EF4-FFF2-40B4-BE49-F238E27FC236}">
                <a16:creationId xmlns:a16="http://schemas.microsoft.com/office/drawing/2014/main" id="{030F0251-4960-427B-9D39-BCF4D6CF6B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41" r="51391" b="-1"/>
          <a:stretch/>
        </p:blipFill>
        <p:spPr>
          <a:xfrm>
            <a:off x="20" y="10"/>
            <a:ext cx="3459143" cy="6857990"/>
          </a:xfrm>
          <a:custGeom>
            <a:avLst/>
            <a:gdLst/>
            <a:ahLst/>
            <a:cxnLst/>
            <a:rect l="l" t="t" r="r" b="b"/>
            <a:pathLst>
              <a:path w="3458633" h="6858000">
                <a:moveTo>
                  <a:pt x="0" y="0"/>
                </a:moveTo>
                <a:lnTo>
                  <a:pt x="3174999" y="0"/>
                </a:lnTo>
                <a:lnTo>
                  <a:pt x="2294466" y="5223932"/>
                </a:lnTo>
                <a:lnTo>
                  <a:pt x="3458633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 w="38100">
            <a:noFill/>
          </a:ln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CB28E-5E83-4914-B2C1-39756D9CE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5792" y="2444749"/>
            <a:ext cx="7659156" cy="37422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dirty="0"/>
              <a:t>Even though the Breakfast Items have the highest average visibility at the outlet locations, it still doesn’t perform well when it comes to sales. So, it brings up the question: Which better marketing strategies can we use as a company to improve sales? Maybe Promote Bakery Items on sale at the Counter/Cashier stands?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As we could see on slide number 3, The Household items don’t have a high average visibility at the Outlet locations, but this doesn’t affect the sales. The trend and pattern analysis on sale shows a fairly good performance without having to invest a lot on marketing strategies or visibility accommodation.</a:t>
            </a:r>
          </a:p>
          <a:p>
            <a:pPr>
              <a:lnSpc>
                <a:spcPct val="90000"/>
              </a:lnSpc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8240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0" name="Rectangle 86">
            <a:extLst>
              <a:ext uri="{FF2B5EF4-FFF2-40B4-BE49-F238E27FC236}">
                <a16:creationId xmlns:a16="http://schemas.microsoft.com/office/drawing/2014/main" id="{85428F22-76B3-4107-AADE-3F9EC95FD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88">
            <a:extLst>
              <a:ext uri="{FF2B5EF4-FFF2-40B4-BE49-F238E27FC236}">
                <a16:creationId xmlns:a16="http://schemas.microsoft.com/office/drawing/2014/main" id="{5346FBCF-5353-4172-96F5-4B7EB0777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90265" y="-12875"/>
            <a:ext cx="2604396" cy="6890194"/>
            <a:chOff x="2199787" y="-12875"/>
            <a:chExt cx="2679011" cy="6890194"/>
          </a:xfrm>
        </p:grpSpPr>
        <p:sp useBgFill="1">
          <p:nvSpPr>
            <p:cNvPr id="90" name="Rectangle 19">
              <a:extLst>
                <a:ext uri="{FF2B5EF4-FFF2-40B4-BE49-F238E27FC236}">
                  <a16:creationId xmlns:a16="http://schemas.microsoft.com/office/drawing/2014/main" id="{343F3E6D-808D-43AD-9485-AD0014BEA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199787" y="-12875"/>
              <a:ext cx="2679011" cy="5301468"/>
            </a:xfrm>
            <a:custGeom>
              <a:avLst/>
              <a:gdLst>
                <a:gd name="connsiteX0" fmla="*/ 0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0 w 2570017"/>
                <a:gd name="connsiteY4" fmla="*/ 0 h 2554287"/>
                <a:gd name="connsiteX0" fmla="*/ 904009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904009 w 2570017"/>
                <a:gd name="connsiteY4" fmla="*/ 0 h 2554287"/>
                <a:gd name="connsiteX0" fmla="*/ 644236 w 2570017"/>
                <a:gd name="connsiteY0" fmla="*/ 10391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44236 w 2570017"/>
                <a:gd name="connsiteY4" fmla="*/ 10391 h 2554287"/>
                <a:gd name="connsiteX0" fmla="*/ 633845 w 2570017"/>
                <a:gd name="connsiteY0" fmla="*/ 0 h 2554287"/>
                <a:gd name="connsiteX1" fmla="*/ 2570017 w 2570017"/>
                <a:gd name="connsiteY1" fmla="*/ 0 h 2554287"/>
                <a:gd name="connsiteX2" fmla="*/ 2570017 w 2570017"/>
                <a:gd name="connsiteY2" fmla="*/ 2554287 h 2554287"/>
                <a:gd name="connsiteX3" fmla="*/ 0 w 2570017"/>
                <a:gd name="connsiteY3" fmla="*/ 2554287 h 2554287"/>
                <a:gd name="connsiteX4" fmla="*/ 633845 w 2570017"/>
                <a:gd name="connsiteY4" fmla="*/ 0 h 2554287"/>
                <a:gd name="connsiteX0" fmla="*/ 675409 w 2611581"/>
                <a:gd name="connsiteY0" fmla="*/ 0 h 2554287"/>
                <a:gd name="connsiteX1" fmla="*/ 2611581 w 2611581"/>
                <a:gd name="connsiteY1" fmla="*/ 0 h 2554287"/>
                <a:gd name="connsiteX2" fmla="*/ 2611581 w 2611581"/>
                <a:gd name="connsiteY2" fmla="*/ 2554287 h 2554287"/>
                <a:gd name="connsiteX3" fmla="*/ 0 w 2611581"/>
                <a:gd name="connsiteY3" fmla="*/ 2554287 h 2554287"/>
                <a:gd name="connsiteX4" fmla="*/ 675409 w 2611581"/>
                <a:gd name="connsiteY4" fmla="*/ 0 h 2554287"/>
                <a:gd name="connsiteX0" fmla="*/ 650979 w 2587151"/>
                <a:gd name="connsiteY0" fmla="*/ 0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650979 w 2587151"/>
                <a:gd name="connsiteY4" fmla="*/ 0 h 2554287"/>
                <a:gd name="connsiteX0" fmla="*/ 730379 w 2587151"/>
                <a:gd name="connsiteY0" fmla="*/ 5692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730379 w 2587151"/>
                <a:gd name="connsiteY4" fmla="*/ 5692 h 2554287"/>
                <a:gd name="connsiteX0" fmla="*/ 864750 w 2587151"/>
                <a:gd name="connsiteY0" fmla="*/ 2847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64750 w 2587151"/>
                <a:gd name="connsiteY4" fmla="*/ 2847 h 2554287"/>
                <a:gd name="connsiteX0" fmla="*/ 883073 w 2587151"/>
                <a:gd name="connsiteY0" fmla="*/ 1 h 2554287"/>
                <a:gd name="connsiteX1" fmla="*/ 2587151 w 2587151"/>
                <a:gd name="connsiteY1" fmla="*/ 0 h 2554287"/>
                <a:gd name="connsiteX2" fmla="*/ 2587151 w 2587151"/>
                <a:gd name="connsiteY2" fmla="*/ 2554287 h 2554287"/>
                <a:gd name="connsiteX3" fmla="*/ 0 w 2587151"/>
                <a:gd name="connsiteY3" fmla="*/ 2548595 h 2554287"/>
                <a:gd name="connsiteX4" fmla="*/ 883073 w 2587151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599366"/>
                <a:gd name="connsiteY0" fmla="*/ 1 h 2554287"/>
                <a:gd name="connsiteX1" fmla="*/ 2599366 w 2599366"/>
                <a:gd name="connsiteY1" fmla="*/ 0 h 2554287"/>
                <a:gd name="connsiteX2" fmla="*/ 2599366 w 2599366"/>
                <a:gd name="connsiteY2" fmla="*/ 2554287 h 2554287"/>
                <a:gd name="connsiteX3" fmla="*/ 0 w 2599366"/>
                <a:gd name="connsiteY3" fmla="*/ 2542904 h 2554287"/>
                <a:gd name="connsiteX4" fmla="*/ 895288 w 2599366"/>
                <a:gd name="connsiteY4" fmla="*/ 1 h 2554287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2904 h 2565670"/>
                <a:gd name="connsiteX4" fmla="*/ 895288 w 2611581"/>
                <a:gd name="connsiteY4" fmla="*/ 1 h 2565670"/>
                <a:gd name="connsiteX0" fmla="*/ 895288 w 2611581"/>
                <a:gd name="connsiteY0" fmla="*/ 1 h 2565670"/>
                <a:gd name="connsiteX1" fmla="*/ 2599366 w 2611581"/>
                <a:gd name="connsiteY1" fmla="*/ 0 h 2565670"/>
                <a:gd name="connsiteX2" fmla="*/ 2611581 w 2611581"/>
                <a:gd name="connsiteY2" fmla="*/ 2565670 h 2565670"/>
                <a:gd name="connsiteX3" fmla="*/ 0 w 2611581"/>
                <a:gd name="connsiteY3" fmla="*/ 2545750 h 2565670"/>
                <a:gd name="connsiteX4" fmla="*/ 895288 w 2611581"/>
                <a:gd name="connsiteY4" fmla="*/ 1 h 2565670"/>
                <a:gd name="connsiteX0" fmla="*/ 1544433 w 3260726"/>
                <a:gd name="connsiteY0" fmla="*/ 1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1544433 w 3260726"/>
                <a:gd name="connsiteY4" fmla="*/ 1 h 2565670"/>
                <a:gd name="connsiteX0" fmla="*/ 921784 w 3260726"/>
                <a:gd name="connsiteY0" fmla="*/ 12347 h 2565670"/>
                <a:gd name="connsiteX1" fmla="*/ 3248511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3260726"/>
                <a:gd name="connsiteY0" fmla="*/ 12347 h 2565670"/>
                <a:gd name="connsiteX1" fmla="*/ 2321160 w 3260726"/>
                <a:gd name="connsiteY1" fmla="*/ 0 h 2565670"/>
                <a:gd name="connsiteX2" fmla="*/ 3260726 w 3260726"/>
                <a:gd name="connsiteY2" fmla="*/ 2565670 h 2565670"/>
                <a:gd name="connsiteX3" fmla="*/ 0 w 3260726"/>
                <a:gd name="connsiteY3" fmla="*/ 2521058 h 2565670"/>
                <a:gd name="connsiteX4" fmla="*/ 921784 w 3260726"/>
                <a:gd name="connsiteY4" fmla="*/ 12347 h 2565670"/>
                <a:gd name="connsiteX0" fmla="*/ 921784 w 2322228"/>
                <a:gd name="connsiteY0" fmla="*/ 12347 h 2565670"/>
                <a:gd name="connsiteX1" fmla="*/ 2321160 w 2322228"/>
                <a:gd name="connsiteY1" fmla="*/ 0 h 2565670"/>
                <a:gd name="connsiteX2" fmla="*/ 2320129 w 2322228"/>
                <a:gd name="connsiteY2" fmla="*/ 2565670 h 2565670"/>
                <a:gd name="connsiteX3" fmla="*/ 0 w 2322228"/>
                <a:gd name="connsiteY3" fmla="*/ 2521058 h 2565670"/>
                <a:gd name="connsiteX4" fmla="*/ 921784 w 2322228"/>
                <a:gd name="connsiteY4" fmla="*/ 12347 h 2565670"/>
                <a:gd name="connsiteX0" fmla="*/ 921784 w 2322228"/>
                <a:gd name="connsiteY0" fmla="*/ 0 h 2571841"/>
                <a:gd name="connsiteX1" fmla="*/ 2321160 w 2322228"/>
                <a:gd name="connsiteY1" fmla="*/ 6171 h 2571841"/>
                <a:gd name="connsiteX2" fmla="*/ 2320129 w 2322228"/>
                <a:gd name="connsiteY2" fmla="*/ 2571841 h 2571841"/>
                <a:gd name="connsiteX3" fmla="*/ 0 w 2322228"/>
                <a:gd name="connsiteY3" fmla="*/ 2527229 h 2571841"/>
                <a:gd name="connsiteX4" fmla="*/ 921784 w 2322228"/>
                <a:gd name="connsiteY4" fmla="*/ 0 h 2571841"/>
                <a:gd name="connsiteX0" fmla="*/ 921784 w 2611583"/>
                <a:gd name="connsiteY0" fmla="*/ 0 h 2540977"/>
                <a:gd name="connsiteX1" fmla="*/ 2321160 w 2611583"/>
                <a:gd name="connsiteY1" fmla="*/ 6171 h 2540977"/>
                <a:gd name="connsiteX2" fmla="*/ 2611583 w 2611583"/>
                <a:gd name="connsiteY2" fmla="*/ 2540977 h 2540977"/>
                <a:gd name="connsiteX3" fmla="*/ 0 w 2611583"/>
                <a:gd name="connsiteY3" fmla="*/ 2527229 h 2540977"/>
                <a:gd name="connsiteX4" fmla="*/ 921784 w 2611583"/>
                <a:gd name="connsiteY4" fmla="*/ 0 h 2540977"/>
                <a:gd name="connsiteX0" fmla="*/ 921784 w 2611583"/>
                <a:gd name="connsiteY0" fmla="*/ 2 h 2540979"/>
                <a:gd name="connsiteX1" fmla="*/ 2572870 w 2611583"/>
                <a:gd name="connsiteY1" fmla="*/ 0 h 2540979"/>
                <a:gd name="connsiteX2" fmla="*/ 2611583 w 2611583"/>
                <a:gd name="connsiteY2" fmla="*/ 2540979 h 2540979"/>
                <a:gd name="connsiteX3" fmla="*/ 0 w 2611583"/>
                <a:gd name="connsiteY3" fmla="*/ 2527231 h 2540979"/>
                <a:gd name="connsiteX4" fmla="*/ 921784 w 2611583"/>
                <a:gd name="connsiteY4" fmla="*/ 2 h 2540979"/>
                <a:gd name="connsiteX0" fmla="*/ 921784 w 2705467"/>
                <a:gd name="connsiteY0" fmla="*/ 0 h 2540977"/>
                <a:gd name="connsiteX1" fmla="*/ 2705349 w 2705467"/>
                <a:gd name="connsiteY1" fmla="*/ 6171 h 2540977"/>
                <a:gd name="connsiteX2" fmla="*/ 2611583 w 2705467"/>
                <a:gd name="connsiteY2" fmla="*/ 2540977 h 2540977"/>
                <a:gd name="connsiteX3" fmla="*/ 0 w 2705467"/>
                <a:gd name="connsiteY3" fmla="*/ 2527229 h 2540977"/>
                <a:gd name="connsiteX4" fmla="*/ 921784 w 2705467"/>
                <a:gd name="connsiteY4" fmla="*/ 0 h 2540977"/>
                <a:gd name="connsiteX0" fmla="*/ 921784 w 2718702"/>
                <a:gd name="connsiteY0" fmla="*/ 2 h 2540979"/>
                <a:gd name="connsiteX1" fmla="*/ 2718597 w 2718702"/>
                <a:gd name="connsiteY1" fmla="*/ 0 h 2540979"/>
                <a:gd name="connsiteX2" fmla="*/ 2611583 w 2718702"/>
                <a:gd name="connsiteY2" fmla="*/ 2540979 h 2540979"/>
                <a:gd name="connsiteX3" fmla="*/ 0 w 2718702"/>
                <a:gd name="connsiteY3" fmla="*/ 2527231 h 2540979"/>
                <a:gd name="connsiteX4" fmla="*/ 921784 w 2718702"/>
                <a:gd name="connsiteY4" fmla="*/ 2 h 2540979"/>
                <a:gd name="connsiteX0" fmla="*/ 921784 w 2679012"/>
                <a:gd name="connsiteY0" fmla="*/ 0 h 2540977"/>
                <a:gd name="connsiteX1" fmla="*/ 2678853 w 2679012"/>
                <a:gd name="connsiteY1" fmla="*/ 6171 h 2540977"/>
                <a:gd name="connsiteX2" fmla="*/ 2611583 w 2679012"/>
                <a:gd name="connsiteY2" fmla="*/ 2540977 h 2540977"/>
                <a:gd name="connsiteX3" fmla="*/ 0 w 2679012"/>
                <a:gd name="connsiteY3" fmla="*/ 2527229 h 2540977"/>
                <a:gd name="connsiteX4" fmla="*/ 921784 w 2679012"/>
                <a:gd name="connsiteY4" fmla="*/ 0 h 254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012" h="2540977">
                  <a:moveTo>
                    <a:pt x="921784" y="0"/>
                  </a:moveTo>
                  <a:lnTo>
                    <a:pt x="2678853" y="6171"/>
                  </a:lnTo>
                  <a:cubicBezTo>
                    <a:pt x="2682925" y="861394"/>
                    <a:pt x="2607511" y="1685754"/>
                    <a:pt x="2611583" y="2540977"/>
                  </a:cubicBezTo>
                  <a:lnTo>
                    <a:pt x="0" y="2527229"/>
                  </a:lnTo>
                  <a:lnTo>
                    <a:pt x="921784" y="0"/>
                  </a:lnTo>
                  <a:close/>
                </a:path>
              </a:pathLst>
            </a:custGeom>
            <a:blipFill rotWithShape="0">
              <a:blip r:embed="rId2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14598" r="-265621" b="-286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91" name="Rectangle 20">
              <a:extLst>
                <a:ext uri="{FF2B5EF4-FFF2-40B4-BE49-F238E27FC236}">
                  <a16:creationId xmlns:a16="http://schemas.microsoft.com/office/drawing/2014/main" id="{03DB1AC6-5430-4CD3-BD83-86E675A11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2211875" y="5257482"/>
              <a:ext cx="2586931" cy="1619837"/>
            </a:xfrm>
            <a:custGeom>
              <a:avLst/>
              <a:gdLst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0 w 2611581"/>
                <a:gd name="connsiteY3" fmla="*/ 4303713 h 4303713"/>
                <a:gd name="connsiteX4" fmla="*/ 0 w 2611581"/>
                <a:gd name="connsiteY4" fmla="*/ 0 h 4303713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693718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14104"/>
                <a:gd name="connsiteX1" fmla="*/ 2611581 w 2611581"/>
                <a:gd name="connsiteY1" fmla="*/ 0 h 4314104"/>
                <a:gd name="connsiteX2" fmla="*/ 2611581 w 2611581"/>
                <a:gd name="connsiteY2" fmla="*/ 4303713 h 4314104"/>
                <a:gd name="connsiteX3" fmla="*/ 1963882 w 2611581"/>
                <a:gd name="connsiteY3" fmla="*/ 4314104 h 4314104"/>
                <a:gd name="connsiteX4" fmla="*/ 0 w 2611581"/>
                <a:gd name="connsiteY4" fmla="*/ 0 h 4314104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213264 w 2611581"/>
                <a:gd name="connsiteY3" fmla="*/ 4293322 h 4303713"/>
                <a:gd name="connsiteX4" fmla="*/ 0 w 2611581"/>
                <a:gd name="connsiteY4" fmla="*/ 0 h 4303713"/>
                <a:gd name="connsiteX0" fmla="*/ 0 w 2611581"/>
                <a:gd name="connsiteY0" fmla="*/ 0 h 4303713"/>
                <a:gd name="connsiteX1" fmla="*/ 2611581 w 2611581"/>
                <a:gd name="connsiteY1" fmla="*/ 0 h 4303713"/>
                <a:gd name="connsiteX2" fmla="*/ 2611581 w 2611581"/>
                <a:gd name="connsiteY2" fmla="*/ 4303713 h 4303713"/>
                <a:gd name="connsiteX3" fmla="*/ 2171701 w 2611581"/>
                <a:gd name="connsiteY3" fmla="*/ 3638695 h 4303713"/>
                <a:gd name="connsiteX4" fmla="*/ 0 w 2611581"/>
                <a:gd name="connsiteY4" fmla="*/ 0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81054 w 2720934"/>
                <a:gd name="connsiteY3" fmla="*/ 3638695 h 4303713"/>
                <a:gd name="connsiteX4" fmla="*/ 0 w 2720934"/>
                <a:gd name="connsiteY4" fmla="*/ 268283 h 4303713"/>
                <a:gd name="connsiteX0" fmla="*/ 0 w 2720934"/>
                <a:gd name="connsiteY0" fmla="*/ 268283 h 4303713"/>
                <a:gd name="connsiteX1" fmla="*/ 2720934 w 2720934"/>
                <a:gd name="connsiteY1" fmla="*/ 0 h 4303713"/>
                <a:gd name="connsiteX2" fmla="*/ 2720934 w 2720934"/>
                <a:gd name="connsiteY2" fmla="*/ 4303713 h 4303713"/>
                <a:gd name="connsiteX3" fmla="*/ 2264231 w 2720934"/>
                <a:gd name="connsiteY3" fmla="*/ 3717600 h 4303713"/>
                <a:gd name="connsiteX4" fmla="*/ 0 w 2720934"/>
                <a:gd name="connsiteY4" fmla="*/ 268283 h 4303713"/>
                <a:gd name="connsiteX0" fmla="*/ 0 w 2720934"/>
                <a:gd name="connsiteY0" fmla="*/ 268283 h 4335275"/>
                <a:gd name="connsiteX1" fmla="*/ 2720934 w 2720934"/>
                <a:gd name="connsiteY1" fmla="*/ 0 h 4335275"/>
                <a:gd name="connsiteX2" fmla="*/ 2653639 w 2720934"/>
                <a:gd name="connsiteY2" fmla="*/ 4335275 h 4335275"/>
                <a:gd name="connsiteX3" fmla="*/ 2264231 w 2720934"/>
                <a:gd name="connsiteY3" fmla="*/ 3717600 h 4335275"/>
                <a:gd name="connsiteX4" fmla="*/ 0 w 2720934"/>
                <a:gd name="connsiteY4" fmla="*/ 268283 h 4335275"/>
                <a:gd name="connsiteX0" fmla="*/ 0 w 2737757"/>
                <a:gd name="connsiteY0" fmla="*/ 236721 h 4335275"/>
                <a:gd name="connsiteX1" fmla="*/ 2737757 w 2737757"/>
                <a:gd name="connsiteY1" fmla="*/ 0 h 4335275"/>
                <a:gd name="connsiteX2" fmla="*/ 2670462 w 2737757"/>
                <a:gd name="connsiteY2" fmla="*/ 4335275 h 4335275"/>
                <a:gd name="connsiteX3" fmla="*/ 2281054 w 2737757"/>
                <a:gd name="connsiteY3" fmla="*/ 3717600 h 4335275"/>
                <a:gd name="connsiteX4" fmla="*/ 0 w 2737757"/>
                <a:gd name="connsiteY4" fmla="*/ 236721 h 4335275"/>
                <a:gd name="connsiteX0" fmla="*/ 0 w 2729346"/>
                <a:gd name="connsiteY0" fmla="*/ 0 h 4098554"/>
                <a:gd name="connsiteX1" fmla="*/ 2729346 w 2729346"/>
                <a:gd name="connsiteY1" fmla="*/ 126250 h 4098554"/>
                <a:gd name="connsiteX2" fmla="*/ 2670462 w 2729346"/>
                <a:gd name="connsiteY2" fmla="*/ 4098554 h 4098554"/>
                <a:gd name="connsiteX3" fmla="*/ 2281054 w 2729346"/>
                <a:gd name="connsiteY3" fmla="*/ 3480879 h 4098554"/>
                <a:gd name="connsiteX4" fmla="*/ 0 w 2729346"/>
                <a:gd name="connsiteY4" fmla="*/ 0 h 4098554"/>
                <a:gd name="connsiteX0" fmla="*/ 0 w 2720934"/>
                <a:gd name="connsiteY0" fmla="*/ 0 h 4098554"/>
                <a:gd name="connsiteX1" fmla="*/ 2720934 w 2720934"/>
                <a:gd name="connsiteY1" fmla="*/ 31562 h 4098554"/>
                <a:gd name="connsiteX2" fmla="*/ 2670462 w 2720934"/>
                <a:gd name="connsiteY2" fmla="*/ 4098554 h 4098554"/>
                <a:gd name="connsiteX3" fmla="*/ 2281054 w 2720934"/>
                <a:gd name="connsiteY3" fmla="*/ 3480879 h 4098554"/>
                <a:gd name="connsiteX4" fmla="*/ 0 w 2720934"/>
                <a:gd name="connsiteY4" fmla="*/ 0 h 4098554"/>
                <a:gd name="connsiteX0" fmla="*/ 0 w 2720934"/>
                <a:gd name="connsiteY0" fmla="*/ 15782 h 4114336"/>
                <a:gd name="connsiteX1" fmla="*/ 2720934 w 2720934"/>
                <a:gd name="connsiteY1" fmla="*/ 0 h 4114336"/>
                <a:gd name="connsiteX2" fmla="*/ 2670462 w 2720934"/>
                <a:gd name="connsiteY2" fmla="*/ 4114336 h 4114336"/>
                <a:gd name="connsiteX3" fmla="*/ 2281054 w 2720934"/>
                <a:gd name="connsiteY3" fmla="*/ 3496661 h 4114336"/>
                <a:gd name="connsiteX4" fmla="*/ 0 w 2720934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80409 w 2820289"/>
                <a:gd name="connsiteY3" fmla="*/ 3496661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9817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2820289"/>
                <a:gd name="connsiteY0" fmla="*/ 15782 h 4114336"/>
                <a:gd name="connsiteX1" fmla="*/ 2820289 w 2820289"/>
                <a:gd name="connsiteY1" fmla="*/ 0 h 4114336"/>
                <a:gd name="connsiteX2" fmla="*/ 2763972 w 2820289"/>
                <a:gd name="connsiteY2" fmla="*/ 4114336 h 4114336"/>
                <a:gd name="connsiteX3" fmla="*/ 2362876 w 2820289"/>
                <a:gd name="connsiteY3" fmla="*/ 3517980 h 4114336"/>
                <a:gd name="connsiteX4" fmla="*/ 0 w 2820289"/>
                <a:gd name="connsiteY4" fmla="*/ 15782 h 4114336"/>
                <a:gd name="connsiteX0" fmla="*/ 0 w 3721149"/>
                <a:gd name="connsiteY0" fmla="*/ 0 h 4269703"/>
                <a:gd name="connsiteX1" fmla="*/ 3721149 w 3721149"/>
                <a:gd name="connsiteY1" fmla="*/ 155367 h 4269703"/>
                <a:gd name="connsiteX2" fmla="*/ 3664832 w 3721149"/>
                <a:gd name="connsiteY2" fmla="*/ 4269703 h 4269703"/>
                <a:gd name="connsiteX3" fmla="*/ 3263736 w 3721149"/>
                <a:gd name="connsiteY3" fmla="*/ 3673347 h 4269703"/>
                <a:gd name="connsiteX4" fmla="*/ 0 w 3721149"/>
                <a:gd name="connsiteY4" fmla="*/ 0 h 4269703"/>
                <a:gd name="connsiteX0" fmla="*/ 0 w 3721149"/>
                <a:gd name="connsiteY0" fmla="*/ 0 h 4289488"/>
                <a:gd name="connsiteX1" fmla="*/ 3721149 w 3721149"/>
                <a:gd name="connsiteY1" fmla="*/ 155367 h 4289488"/>
                <a:gd name="connsiteX2" fmla="*/ 3664832 w 3721149"/>
                <a:gd name="connsiteY2" fmla="*/ 4269703 h 4289488"/>
                <a:gd name="connsiteX3" fmla="*/ 1705997 w 3721149"/>
                <a:gd name="connsiteY3" fmla="*/ 4289488 h 4289488"/>
                <a:gd name="connsiteX4" fmla="*/ 0 w 3721149"/>
                <a:gd name="connsiteY4" fmla="*/ 0 h 4289488"/>
                <a:gd name="connsiteX0" fmla="*/ 0 w 3664846"/>
                <a:gd name="connsiteY0" fmla="*/ 15785 h 4305273"/>
                <a:gd name="connsiteX1" fmla="*/ 3664846 w 3664846"/>
                <a:gd name="connsiteY1" fmla="*/ 0 h 4305273"/>
                <a:gd name="connsiteX2" fmla="*/ 3664832 w 3664846"/>
                <a:gd name="connsiteY2" fmla="*/ 4285488 h 4305273"/>
                <a:gd name="connsiteX3" fmla="*/ 1705997 w 3664846"/>
                <a:gd name="connsiteY3" fmla="*/ 4305273 h 4305273"/>
                <a:gd name="connsiteX4" fmla="*/ 0 w 3664846"/>
                <a:gd name="connsiteY4" fmla="*/ 15785 h 4305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64846" h="4305273">
                  <a:moveTo>
                    <a:pt x="0" y="15785"/>
                  </a:moveTo>
                  <a:lnTo>
                    <a:pt x="3664846" y="0"/>
                  </a:lnTo>
                  <a:cubicBezTo>
                    <a:pt x="3664841" y="1428496"/>
                    <a:pt x="3664837" y="2856992"/>
                    <a:pt x="3664832" y="4285488"/>
                  </a:cubicBezTo>
                  <a:lnTo>
                    <a:pt x="1705997" y="4305273"/>
                  </a:lnTo>
                  <a:lnTo>
                    <a:pt x="0" y="15785"/>
                  </a:lnTo>
                  <a:close/>
                </a:path>
              </a:pathLst>
            </a:custGeom>
            <a:blipFill rotWithShape="0">
              <a:blip r:embed="rId2">
                <a:duotone>
                  <a:schemeClr val="bg2">
                    <a:shade val="76000"/>
                    <a:satMod val="180000"/>
                  </a:schemeClr>
                  <a:schemeClr val="bg2">
                    <a:tint val="80000"/>
                    <a:satMod val="120000"/>
                    <a:lumMod val="180000"/>
                  </a:schemeClr>
                </a:duotone>
              </a:blip>
              <a:stretch>
                <a:fillRect l="-163116" t="-323529" r="-3982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8326E10-C8CB-487F-A110-F861268DE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360612" y="0"/>
            <a:ext cx="2436813" cy="6858001"/>
            <a:chOff x="1320800" y="0"/>
            <a:chExt cx="2436813" cy="6858001"/>
          </a:xfrm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3279962B-46D2-4E19-B632-39B80D1E8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321A335A-53CB-4C17-AB51-5D9C2DCB4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A0E0D557-405B-469F-AEDE-4E3404AA4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D8D4E62F-9393-40A6-9E85-9F3B59C4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FABD11B1-DE89-45BC-8204-968C88AAD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AFA4965A-1FBC-44B8-B96A-3F5275C3A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D2464-6462-4B8A-94F4-B2C6162BE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5725" y="4503505"/>
            <a:ext cx="8261955" cy="1413933"/>
          </a:xfrm>
          <a:effectLst>
            <a:glow rad="139700">
              <a:schemeClr val="accent1">
                <a:satMod val="175000"/>
                <a:alpha val="40000"/>
              </a:schemeClr>
            </a:glow>
            <a:reflection blurRad="6350" stA="50000" endA="300" endPos="55500" dist="1016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YOUR ATTENTION.</a:t>
            </a:r>
          </a:p>
        </p:txBody>
      </p:sp>
      <p:pic>
        <p:nvPicPr>
          <p:cNvPr id="5" name="Picture 4" descr="Woman at supermarket">
            <a:extLst>
              <a:ext uri="{FF2B5EF4-FFF2-40B4-BE49-F238E27FC236}">
                <a16:creationId xmlns:a16="http://schemas.microsoft.com/office/drawing/2014/main" id="{F51DE535-966E-4478-9BD6-D39DF598D1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45" r="41287" b="-1"/>
          <a:stretch/>
        </p:blipFill>
        <p:spPr>
          <a:xfrm>
            <a:off x="20" y="10"/>
            <a:ext cx="3459143" cy="6857990"/>
          </a:xfrm>
          <a:custGeom>
            <a:avLst/>
            <a:gdLst/>
            <a:ahLst/>
            <a:cxnLst/>
            <a:rect l="l" t="t" r="r" b="b"/>
            <a:pathLst>
              <a:path w="3458633" h="6858000">
                <a:moveTo>
                  <a:pt x="0" y="0"/>
                </a:moveTo>
                <a:lnTo>
                  <a:pt x="3174999" y="0"/>
                </a:lnTo>
                <a:lnTo>
                  <a:pt x="2294466" y="5223932"/>
                </a:lnTo>
                <a:lnTo>
                  <a:pt x="3458633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  <a:ln w="38100"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8DA5EC-3AA1-4566-9A68-868344B974D6}"/>
              </a:ext>
            </a:extLst>
          </p:cNvPr>
          <p:cNvSpPr txBox="1"/>
          <p:nvPr/>
        </p:nvSpPr>
        <p:spPr>
          <a:xfrm>
            <a:off x="4056062" y="515712"/>
            <a:ext cx="7843339" cy="30472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 dirty="0">
                <a:solidFill>
                  <a:schemeClr val="tx1"/>
                </a:solidFill>
              </a:rPr>
              <a:t>  I hope you have gained an insight into how helpful it is analyzing trends for sales performance and for questioning and transforming marketing strategies.</a:t>
            </a:r>
          </a:p>
        </p:txBody>
      </p:sp>
    </p:spTree>
    <p:extLst>
      <p:ext uri="{BB962C8B-B14F-4D97-AF65-F5344CB8AC3E}">
        <p14:creationId xmlns:p14="http://schemas.microsoft.com/office/powerpoint/2010/main" val="1046644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506</TotalTime>
  <Words>415</Words>
  <Application>Microsoft Office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Amasis MT Pro</vt:lpstr>
      <vt:lpstr>Arial</vt:lpstr>
      <vt:lpstr>Corbel</vt:lpstr>
      <vt:lpstr>Wingdings</vt:lpstr>
      <vt:lpstr>Parallax</vt:lpstr>
      <vt:lpstr>PowerPoint Presentation</vt:lpstr>
      <vt:lpstr>PROJECT GOALS:</vt:lpstr>
      <vt:lpstr>AVERAGE ITEM VISIBILITY</vt:lpstr>
      <vt:lpstr>AVERAGE SALES PER ITEM</vt:lpstr>
      <vt:lpstr>PowerPoint Presentation</vt:lpstr>
      <vt:lpstr>Model for predicting Sales based on Item characteristics</vt:lpstr>
      <vt:lpstr>So, what conclusions can we get from this analysis? </vt:lpstr>
      <vt:lpstr>THANK YOU FOR YOUR ATTENTION.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attrition analysis</dc:title>
  <dc:creator>Julian Arroyave Vergara</dc:creator>
  <cp:lastModifiedBy>Julian Arroyave Vergara</cp:lastModifiedBy>
  <cp:revision>3</cp:revision>
  <dcterms:created xsi:type="dcterms:W3CDTF">2022-01-05T06:35:47Z</dcterms:created>
  <dcterms:modified xsi:type="dcterms:W3CDTF">2022-01-25T06:42:39Z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